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6808788" cy="8086725"/>
  <p:embeddedFontLst>
    <p:embeddedFont>
      <p:font typeface="Domine" panose="020B0604020202020204" charset="0"/>
      <p:regular r:id="rId4"/>
    </p:embeddedFont>
    <p:embeddedFont>
      <p:font typeface="Montserrat Semi Bold" panose="020B0604020202020204" charset="0"/>
      <p:bold r:id="rId5"/>
    </p:embeddedFont>
  </p:embeddedFontLst>
  <p:custDataLst>
    <p:tags r:id="rId6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857" kern="1200">
        <a:solidFill>
          <a:schemeClr val="tx1"/>
        </a:solidFill>
        <a:latin typeface="Arial"/>
        <a:ea typeface="+mn-ea"/>
        <a:cs typeface="+mn-cs"/>
      </a:defRPr>
    </a:lvl1pPr>
    <a:lvl2pPr marL="326532" algn="l" rtl="0" fontAlgn="base">
      <a:spcBef>
        <a:spcPct val="0"/>
      </a:spcBef>
      <a:spcAft>
        <a:spcPct val="0"/>
      </a:spcAft>
      <a:defRPr sz="2857" kern="1200">
        <a:solidFill>
          <a:schemeClr val="tx1"/>
        </a:solidFill>
        <a:latin typeface="Arial"/>
        <a:ea typeface="+mn-ea"/>
        <a:cs typeface="+mn-cs"/>
      </a:defRPr>
    </a:lvl2pPr>
    <a:lvl3pPr marL="653064" algn="l" rtl="0" fontAlgn="base">
      <a:spcBef>
        <a:spcPct val="0"/>
      </a:spcBef>
      <a:spcAft>
        <a:spcPct val="0"/>
      </a:spcAft>
      <a:defRPr sz="2857" kern="1200">
        <a:solidFill>
          <a:schemeClr val="tx1"/>
        </a:solidFill>
        <a:latin typeface="Arial"/>
        <a:ea typeface="+mn-ea"/>
        <a:cs typeface="+mn-cs"/>
      </a:defRPr>
    </a:lvl3pPr>
    <a:lvl4pPr marL="979597" algn="l" rtl="0" fontAlgn="base">
      <a:spcBef>
        <a:spcPct val="0"/>
      </a:spcBef>
      <a:spcAft>
        <a:spcPct val="0"/>
      </a:spcAft>
      <a:defRPr sz="2857" kern="1200">
        <a:solidFill>
          <a:schemeClr val="tx1"/>
        </a:solidFill>
        <a:latin typeface="Arial"/>
        <a:ea typeface="+mn-ea"/>
        <a:cs typeface="+mn-cs"/>
      </a:defRPr>
    </a:lvl4pPr>
    <a:lvl5pPr marL="1306129" algn="l" rtl="0" fontAlgn="base">
      <a:spcBef>
        <a:spcPct val="0"/>
      </a:spcBef>
      <a:spcAft>
        <a:spcPct val="0"/>
      </a:spcAft>
      <a:defRPr sz="2857" kern="1200">
        <a:solidFill>
          <a:schemeClr val="tx1"/>
        </a:solidFill>
        <a:latin typeface="Arial"/>
        <a:ea typeface="+mn-ea"/>
        <a:cs typeface="+mn-cs"/>
      </a:defRPr>
    </a:lvl5pPr>
    <a:lvl6pPr marL="1632661" algn="l" defTabSz="653064" rtl="0" eaLnBrk="1" latinLnBrk="0" hangingPunct="1">
      <a:defRPr sz="2857" kern="1200">
        <a:solidFill>
          <a:schemeClr val="tx1"/>
        </a:solidFill>
        <a:latin typeface="Arial"/>
        <a:ea typeface="+mn-ea"/>
        <a:cs typeface="+mn-cs"/>
      </a:defRPr>
    </a:lvl6pPr>
    <a:lvl7pPr marL="1959193" algn="l" defTabSz="653064" rtl="0" eaLnBrk="1" latinLnBrk="0" hangingPunct="1">
      <a:defRPr sz="2857" kern="1200">
        <a:solidFill>
          <a:schemeClr val="tx1"/>
        </a:solidFill>
        <a:latin typeface="Arial"/>
        <a:ea typeface="+mn-ea"/>
        <a:cs typeface="+mn-cs"/>
      </a:defRPr>
    </a:lvl7pPr>
    <a:lvl8pPr marL="2285726" algn="l" defTabSz="653064" rtl="0" eaLnBrk="1" latinLnBrk="0" hangingPunct="1">
      <a:defRPr sz="2857" kern="1200">
        <a:solidFill>
          <a:schemeClr val="tx1"/>
        </a:solidFill>
        <a:latin typeface="Arial"/>
        <a:ea typeface="+mn-ea"/>
        <a:cs typeface="+mn-cs"/>
      </a:defRPr>
    </a:lvl8pPr>
    <a:lvl9pPr marL="2612258" algn="l" defTabSz="653064" rtl="0" eaLnBrk="1" latinLnBrk="0" hangingPunct="1">
      <a:defRPr sz="2857" kern="1200">
        <a:solidFill>
          <a:schemeClr val="tx1"/>
        </a:solidFill>
        <a:latin typeface="Arial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797"/>
    <a:srgbClr val="FF6161"/>
    <a:srgbClr val="C0EB5F"/>
    <a:srgbClr val="4E7988"/>
    <a:srgbClr val="5D8FA1"/>
    <a:srgbClr val="A0BEC8"/>
    <a:srgbClr val="235078"/>
    <a:srgbClr val="1482A5"/>
    <a:srgbClr val="BEBEBE"/>
    <a:srgbClr val="F5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99" autoAdjust="0"/>
    <p:restoredTop sz="94291" autoAdjust="0"/>
  </p:normalViewPr>
  <p:slideViewPr>
    <p:cSldViewPr snapToGrid="0">
      <p:cViewPr varScale="1">
        <p:scale>
          <a:sx n="28" d="100"/>
          <a:sy n="28" d="100"/>
        </p:scale>
        <p:origin x="1680" y="18"/>
      </p:cViewPr>
      <p:guideLst>
        <p:guide orient="horz" pos="6912"/>
        <p:guide pos="10368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gs" Target="tags/tag1.xml"/><Relationship Id="rId5" Type="http://schemas.openxmlformats.org/officeDocument/2006/relationships/font" Target="fonts/font2.fntdata"/><Relationship Id="rId10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1163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6038" y="0"/>
            <a:ext cx="2951162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30300" y="606425"/>
            <a:ext cx="4548188" cy="30321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3841750"/>
            <a:ext cx="5446712" cy="363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7680325"/>
            <a:ext cx="2951163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6038" y="7680325"/>
            <a:ext cx="2951162" cy="404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>
              <a:defRPr sz="1200" smtClean="0">
                <a:latin typeface="Arial" pitchFamily="34" charset="0"/>
              </a:defRPr>
            </a:lvl1pPr>
          </a:lstStyle>
          <a:p>
            <a:pPr>
              <a:defRPr/>
            </a:pPr>
            <a:fld id="{FD68BA3D-49E0-46A5-97E9-F72E8ED8D0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4005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326532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653064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979597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306129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1632661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6pPr>
    <a:lvl7pPr marL="1959193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7pPr>
    <a:lvl8pPr marL="2285726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8pPr>
    <a:lvl9pPr marL="2612258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defPPr>
              <a:defRPr kern="1200" smtId="4294967295"/>
            </a:defPPr>
            <a:lvl1pPr eaLnBrk="0" hangingPunct="0">
              <a:defRPr sz="4000">
                <a:solidFill>
                  <a:schemeClr val="tx1"/>
                </a:solidFill>
                <a:latin typeface="Arial"/>
              </a:defRPr>
            </a:lvl1pPr>
            <a:lvl2pPr marL="742950" indent="-285750" eaLnBrk="0" hangingPunct="0">
              <a:defRPr sz="4000">
                <a:solidFill>
                  <a:schemeClr val="tx1"/>
                </a:solidFill>
                <a:latin typeface="Arial"/>
              </a:defRPr>
            </a:lvl2pPr>
            <a:lvl3pPr marL="1143000" indent="-228600" eaLnBrk="0" hangingPunct="0">
              <a:defRPr sz="4000">
                <a:solidFill>
                  <a:schemeClr val="tx1"/>
                </a:solidFill>
                <a:latin typeface="Arial"/>
              </a:defRPr>
            </a:lvl3pPr>
            <a:lvl4pPr marL="1600200" indent="-228600" eaLnBrk="0" hangingPunct="0">
              <a:defRPr sz="4000">
                <a:solidFill>
                  <a:schemeClr val="tx1"/>
                </a:solidFill>
                <a:latin typeface="Arial"/>
              </a:defRPr>
            </a:lvl4pPr>
            <a:lvl5pPr marL="2057400" indent="-228600" eaLnBrk="0" hangingPunct="0">
              <a:defRPr sz="4000">
                <a:solidFill>
                  <a:schemeClr val="tx1"/>
                </a:solidFill>
                <a:latin typeface="Arial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9pPr>
          </a:lstStyle>
          <a:p>
            <a:pPr eaLnBrk="1" hangingPunct="1"/>
            <a:fld id="{FE711041-1460-417A-9628-0999F88FE5EF}" type="slidenum">
              <a:rPr lang="en-US" altLang="en-US" sz="1200"/>
              <a:pPr eaLnBrk="1" hangingPunct="1"/>
              <a:t>1</a:t>
            </a:fld>
            <a:endParaRPr lang="en-US" altLang="en-US" sz="12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30300" y="606425"/>
            <a:ext cx="4548188" cy="3032125"/>
          </a:xfrm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>
            <a:defPPr>
              <a:defRPr kern="1200" smtId="4294967295"/>
            </a:defPPr>
          </a:lstStyle>
          <a:p>
            <a:pPr eaLnBrk="1" hangingPunct="1"/>
            <a:endParaRPr lang="en-US" altLang="en-US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337" y="6817179"/>
            <a:ext cx="27981728" cy="4704443"/>
          </a:xfr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8033" y="12436022"/>
            <a:ext cx="23042336" cy="5607957"/>
          </a:xfrm>
        </p:spPr>
        <p:txBody>
          <a:bodyPr/>
          <a:lstStyle>
            <a:defPPr>
              <a:defRPr kern="1200" smtId="4294967295"/>
            </a:defPPr>
            <a:lvl1pPr marL="0" indent="0" algn="ctr">
              <a:buNone/>
              <a:defRPr/>
            </a:lvl1pPr>
            <a:lvl2pPr marL="261257" indent="0" algn="ctr">
              <a:buNone/>
              <a:defRPr/>
            </a:lvl2pPr>
            <a:lvl3pPr marL="522514" indent="0" algn="ctr">
              <a:buNone/>
              <a:defRPr/>
            </a:lvl3pPr>
            <a:lvl4pPr marL="783771" indent="0" algn="ctr">
              <a:buNone/>
              <a:defRPr/>
            </a:lvl4pPr>
            <a:lvl5pPr marL="1045028" indent="0" algn="ctr">
              <a:buNone/>
              <a:defRPr/>
            </a:lvl5pPr>
            <a:lvl6pPr marL="1306286" indent="0" algn="ctr">
              <a:buNone/>
              <a:defRPr/>
            </a:lvl6pPr>
            <a:lvl7pPr marL="1567543" indent="0" algn="ctr">
              <a:buNone/>
              <a:defRPr/>
            </a:lvl7pPr>
            <a:lvl8pPr marL="1828800" indent="0" algn="ctr">
              <a:buNone/>
              <a:defRPr/>
            </a:lvl8pPr>
            <a:lvl9pPr marL="209005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DA95BE68-8CCE-46D6-825E-4C89311130E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543096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9B474208-0198-4A25-8E49-9981AE94CA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0238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6929" y="879929"/>
            <a:ext cx="7406369" cy="18724336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6464" y="879929"/>
            <a:ext cx="22089836" cy="18724336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DC450EB3-2DBF-480F-84FE-E177DB3F6F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15069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1AA1885A-9E93-4209-AD0F-62A47E16BA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76333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5" y="14102445"/>
            <a:ext cx="27980367" cy="4357914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2285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5" y="9301843"/>
            <a:ext cx="27980367" cy="4800600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143"/>
            </a:lvl1pPr>
            <a:lvl2pPr marL="261257" indent="0">
              <a:buNone/>
              <a:defRPr sz="1029"/>
            </a:lvl2pPr>
            <a:lvl3pPr marL="522514" indent="0">
              <a:buNone/>
              <a:defRPr sz="914"/>
            </a:lvl3pPr>
            <a:lvl4pPr marL="783771" indent="0">
              <a:buNone/>
              <a:defRPr sz="800"/>
            </a:lvl4pPr>
            <a:lvl5pPr marL="1045028" indent="0">
              <a:buNone/>
              <a:defRPr sz="800"/>
            </a:lvl5pPr>
            <a:lvl6pPr marL="1306286" indent="0">
              <a:buNone/>
              <a:defRPr sz="800"/>
            </a:lvl6pPr>
            <a:lvl7pPr marL="1567543" indent="0">
              <a:buNone/>
              <a:defRPr sz="800"/>
            </a:lvl7pPr>
            <a:lvl8pPr marL="1828800" indent="0">
              <a:buNone/>
              <a:defRPr sz="800"/>
            </a:lvl8pPr>
            <a:lvl9pPr marL="2090057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8D8E578A-D0F8-4058-94E3-8546EF85F9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63550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6465" y="5121729"/>
            <a:ext cx="14747422" cy="14482536"/>
          </a:xfrm>
        </p:spPr>
        <p:txBody>
          <a:bodyPr/>
          <a:lstStyle>
            <a:defPPr>
              <a:defRPr kern="1200" smtId="4294967295"/>
            </a:defPPr>
            <a:lvl1pPr>
              <a:defRPr sz="1600"/>
            </a:lvl1pPr>
            <a:lvl2pPr>
              <a:defRPr sz="1371"/>
            </a:lvl2pPr>
            <a:lvl3pPr>
              <a:defRPr sz="1143"/>
            </a:lvl3pPr>
            <a:lvl4pPr>
              <a:defRPr sz="1029"/>
            </a:lvl4pPr>
            <a:lvl5pPr>
              <a:defRPr sz="1029"/>
            </a:lvl5pPr>
            <a:lvl6pPr>
              <a:defRPr sz="1029"/>
            </a:lvl6pPr>
            <a:lvl7pPr>
              <a:defRPr sz="1029"/>
            </a:lvl7pPr>
            <a:lvl8pPr>
              <a:defRPr sz="1029"/>
            </a:lvl8pPr>
            <a:lvl9pPr>
              <a:defRPr sz="10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24514" y="5121729"/>
            <a:ext cx="14748782" cy="14482536"/>
          </a:xfrm>
        </p:spPr>
        <p:txBody>
          <a:bodyPr/>
          <a:lstStyle>
            <a:defPPr>
              <a:defRPr kern="1200" smtId="4294967295"/>
            </a:defPPr>
            <a:lvl1pPr>
              <a:defRPr sz="1600"/>
            </a:lvl1pPr>
            <a:lvl2pPr>
              <a:defRPr sz="1371"/>
            </a:lvl2pPr>
            <a:lvl3pPr>
              <a:defRPr sz="1143"/>
            </a:lvl3pPr>
            <a:lvl4pPr>
              <a:defRPr sz="1029"/>
            </a:lvl4pPr>
            <a:lvl5pPr>
              <a:defRPr sz="1029"/>
            </a:lvl5pPr>
            <a:lvl6pPr>
              <a:defRPr sz="1029"/>
            </a:lvl6pPr>
            <a:lvl7pPr>
              <a:defRPr sz="1029"/>
            </a:lvl7pPr>
            <a:lvl8pPr>
              <a:defRPr sz="1029"/>
            </a:lvl8pPr>
            <a:lvl9pPr>
              <a:defRPr sz="10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0AD92783-880D-4EF9-AAA3-0353101734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20157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6465" y="879022"/>
            <a:ext cx="29625472" cy="3657600"/>
          </a:xfrm>
        </p:spPr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6464" y="4912180"/>
            <a:ext cx="14544677" cy="2047421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371" b="1"/>
            </a:lvl1pPr>
            <a:lvl2pPr marL="261257" indent="0">
              <a:buNone/>
              <a:defRPr sz="1143" b="1"/>
            </a:lvl2pPr>
            <a:lvl3pPr marL="522514" indent="0">
              <a:buNone/>
              <a:defRPr sz="1029" b="1"/>
            </a:lvl3pPr>
            <a:lvl4pPr marL="783771" indent="0">
              <a:buNone/>
              <a:defRPr sz="914" b="1"/>
            </a:lvl4pPr>
            <a:lvl5pPr marL="1045028" indent="0">
              <a:buNone/>
              <a:defRPr sz="914" b="1"/>
            </a:lvl5pPr>
            <a:lvl6pPr marL="1306286" indent="0">
              <a:buNone/>
              <a:defRPr sz="914" b="1"/>
            </a:lvl6pPr>
            <a:lvl7pPr marL="1567543" indent="0">
              <a:buNone/>
              <a:defRPr sz="914" b="1"/>
            </a:lvl7pPr>
            <a:lvl8pPr marL="1828800" indent="0">
              <a:buNone/>
              <a:defRPr sz="914" b="1"/>
            </a:lvl8pPr>
            <a:lvl9pPr marL="2090057" indent="0">
              <a:buNone/>
              <a:defRPr sz="91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6464" y="6959600"/>
            <a:ext cx="14544677" cy="12643757"/>
          </a:xfrm>
        </p:spPr>
        <p:txBody>
          <a:bodyPr/>
          <a:lstStyle>
            <a:defPPr>
              <a:defRPr kern="1200" smtId="4294967295"/>
            </a:defPPr>
            <a:lvl1pPr>
              <a:defRPr sz="1371"/>
            </a:lvl1pPr>
            <a:lvl2pPr>
              <a:defRPr sz="1143"/>
            </a:lvl2pPr>
            <a:lvl3pPr>
              <a:defRPr sz="1029"/>
            </a:lvl3pPr>
            <a:lvl4pPr>
              <a:defRPr sz="914"/>
            </a:lvl4pPr>
            <a:lvl5pPr>
              <a:defRPr sz="914"/>
            </a:lvl5pPr>
            <a:lvl6pPr>
              <a:defRPr sz="914"/>
            </a:lvl6pPr>
            <a:lvl7pPr>
              <a:defRPr sz="914"/>
            </a:lvl7pPr>
            <a:lvl8pPr>
              <a:defRPr sz="914"/>
            </a:lvl8pPr>
            <a:lvl9pPr>
              <a:defRPr sz="91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1818" y="4912180"/>
            <a:ext cx="14550120" cy="2047421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371" b="1"/>
            </a:lvl1pPr>
            <a:lvl2pPr marL="261257" indent="0">
              <a:buNone/>
              <a:defRPr sz="1143" b="1"/>
            </a:lvl2pPr>
            <a:lvl3pPr marL="522514" indent="0">
              <a:buNone/>
              <a:defRPr sz="1029" b="1"/>
            </a:lvl3pPr>
            <a:lvl4pPr marL="783771" indent="0">
              <a:buNone/>
              <a:defRPr sz="914" b="1"/>
            </a:lvl4pPr>
            <a:lvl5pPr marL="1045028" indent="0">
              <a:buNone/>
              <a:defRPr sz="914" b="1"/>
            </a:lvl5pPr>
            <a:lvl6pPr marL="1306286" indent="0">
              <a:buNone/>
              <a:defRPr sz="914" b="1"/>
            </a:lvl6pPr>
            <a:lvl7pPr marL="1567543" indent="0">
              <a:buNone/>
              <a:defRPr sz="914" b="1"/>
            </a:lvl7pPr>
            <a:lvl8pPr marL="1828800" indent="0">
              <a:buNone/>
              <a:defRPr sz="914" b="1"/>
            </a:lvl8pPr>
            <a:lvl9pPr marL="2090057" indent="0">
              <a:buNone/>
              <a:defRPr sz="91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1818" y="6959600"/>
            <a:ext cx="14550120" cy="12643757"/>
          </a:xfrm>
        </p:spPr>
        <p:txBody>
          <a:bodyPr/>
          <a:lstStyle>
            <a:defPPr>
              <a:defRPr kern="1200" smtId="4294967295"/>
            </a:defPPr>
            <a:lvl1pPr>
              <a:defRPr sz="1371"/>
            </a:lvl1pPr>
            <a:lvl2pPr>
              <a:defRPr sz="1143"/>
            </a:lvl2pPr>
            <a:lvl3pPr>
              <a:defRPr sz="1029"/>
            </a:lvl3pPr>
            <a:lvl4pPr>
              <a:defRPr sz="914"/>
            </a:lvl4pPr>
            <a:lvl5pPr>
              <a:defRPr sz="914"/>
            </a:lvl5pPr>
            <a:lvl6pPr>
              <a:defRPr sz="914"/>
            </a:lvl6pPr>
            <a:lvl7pPr>
              <a:defRPr sz="914"/>
            </a:lvl7pPr>
            <a:lvl8pPr>
              <a:defRPr sz="914"/>
            </a:lvl8pPr>
            <a:lvl9pPr>
              <a:defRPr sz="91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278D30F0-36CE-423B-87E3-3336EA73C41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22132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F3C68488-87DD-4EF1-ADE4-C23BB20DA1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423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D04324FF-B463-45BE-A8A2-637C431B85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07535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6465" y="873580"/>
            <a:ext cx="10829926" cy="3718378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114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69636" y="873580"/>
            <a:ext cx="18402300" cy="18729778"/>
          </a:xfrm>
        </p:spPr>
        <p:txBody>
          <a:bodyPr/>
          <a:lstStyle>
            <a:defPPr>
              <a:defRPr kern="1200" smtId="4294967295"/>
            </a:defPPr>
            <a:lvl1pPr>
              <a:defRPr sz="1829"/>
            </a:lvl1pPr>
            <a:lvl2pPr>
              <a:defRPr sz="1600"/>
            </a:lvl2pPr>
            <a:lvl3pPr>
              <a:defRPr sz="1371"/>
            </a:lvl3pPr>
            <a:lvl4pPr>
              <a:defRPr sz="1143"/>
            </a:lvl4pPr>
            <a:lvl5pPr>
              <a:defRPr sz="1143"/>
            </a:lvl5pPr>
            <a:lvl6pPr>
              <a:defRPr sz="1143"/>
            </a:lvl6pPr>
            <a:lvl7pPr>
              <a:defRPr sz="1143"/>
            </a:lvl7pPr>
            <a:lvl8pPr>
              <a:defRPr sz="1143"/>
            </a:lvl8pPr>
            <a:lvl9pPr>
              <a:defRPr sz="114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6465" y="4591957"/>
            <a:ext cx="10829926" cy="15011400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800"/>
            </a:lvl1pPr>
            <a:lvl2pPr marL="261257" indent="0">
              <a:buNone/>
              <a:defRPr sz="686"/>
            </a:lvl2pPr>
            <a:lvl3pPr marL="522514" indent="0">
              <a:buNone/>
              <a:defRPr sz="571"/>
            </a:lvl3pPr>
            <a:lvl4pPr marL="783771" indent="0">
              <a:buNone/>
              <a:defRPr sz="514"/>
            </a:lvl4pPr>
            <a:lvl5pPr marL="1045028" indent="0">
              <a:buNone/>
              <a:defRPr sz="514"/>
            </a:lvl5pPr>
            <a:lvl6pPr marL="1306286" indent="0">
              <a:buNone/>
              <a:defRPr sz="514"/>
            </a:lvl6pPr>
            <a:lvl7pPr marL="1567543" indent="0">
              <a:buNone/>
              <a:defRPr sz="514"/>
            </a:lvl7pPr>
            <a:lvl8pPr marL="1828800" indent="0">
              <a:buNone/>
              <a:defRPr sz="514"/>
            </a:lvl8pPr>
            <a:lvl9pPr marL="2090057" indent="0">
              <a:buNone/>
              <a:defRPr sz="51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569AF8B2-148F-4F0B-8BF4-12161EC2D1B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34203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08" y="15361558"/>
            <a:ext cx="19750768" cy="1814286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114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508" y="1961244"/>
            <a:ext cx="19750768" cy="13167178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829"/>
            </a:lvl1pPr>
            <a:lvl2pPr marL="261257" indent="0">
              <a:buNone/>
              <a:defRPr sz="1600"/>
            </a:lvl2pPr>
            <a:lvl3pPr marL="522514" indent="0">
              <a:buNone/>
              <a:defRPr sz="1371"/>
            </a:lvl3pPr>
            <a:lvl4pPr marL="783771" indent="0">
              <a:buNone/>
              <a:defRPr sz="1143"/>
            </a:lvl4pPr>
            <a:lvl5pPr marL="1045028" indent="0">
              <a:buNone/>
              <a:defRPr sz="1143"/>
            </a:lvl5pPr>
            <a:lvl6pPr marL="1306286" indent="0">
              <a:buNone/>
              <a:defRPr sz="1143"/>
            </a:lvl6pPr>
            <a:lvl7pPr marL="1567543" indent="0">
              <a:buNone/>
              <a:defRPr sz="1143"/>
            </a:lvl7pPr>
            <a:lvl8pPr marL="1828800" indent="0">
              <a:buNone/>
              <a:defRPr sz="1143"/>
            </a:lvl8pPr>
            <a:lvl9pPr marL="2090057" indent="0">
              <a:buNone/>
              <a:defRPr sz="1143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08" y="17175843"/>
            <a:ext cx="19750768" cy="2575379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800"/>
            </a:lvl1pPr>
            <a:lvl2pPr marL="261257" indent="0">
              <a:buNone/>
              <a:defRPr sz="686"/>
            </a:lvl2pPr>
            <a:lvl3pPr marL="522514" indent="0">
              <a:buNone/>
              <a:defRPr sz="571"/>
            </a:lvl3pPr>
            <a:lvl4pPr marL="783771" indent="0">
              <a:buNone/>
              <a:defRPr sz="514"/>
            </a:lvl4pPr>
            <a:lvl5pPr marL="1045028" indent="0">
              <a:buNone/>
              <a:defRPr sz="514"/>
            </a:lvl5pPr>
            <a:lvl6pPr marL="1306286" indent="0">
              <a:buNone/>
              <a:defRPr sz="514"/>
            </a:lvl6pPr>
            <a:lvl7pPr marL="1567543" indent="0">
              <a:buNone/>
              <a:defRPr sz="514"/>
            </a:lvl7pPr>
            <a:lvl8pPr marL="1828800" indent="0">
              <a:buNone/>
              <a:defRPr sz="514"/>
            </a:lvl8pPr>
            <a:lvl9pPr marL="2090057" indent="0">
              <a:buNone/>
              <a:defRPr sz="51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394B4100-3FB4-4EE7-9A6A-3BB0409AD9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1686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46465" y="879929"/>
            <a:ext cx="2962683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ctr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46465" y="5121729"/>
            <a:ext cx="29626833" cy="14482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46465" y="19985264"/>
            <a:ext cx="7681232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defTabSz="2687864">
              <a:defRPr sz="4114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247665" y="19985264"/>
            <a:ext cx="10424432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ctr" defTabSz="2687864">
              <a:defRPr sz="4114" smtClean="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592065" y="19985264"/>
            <a:ext cx="7681232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 defTabSz="2687864">
              <a:defRPr sz="4114" smtClean="0">
                <a:latin typeface="Arial" pitchFamily="34" charset="0"/>
              </a:defRPr>
            </a:lvl1pPr>
          </a:lstStyle>
          <a:p>
            <a:pPr>
              <a:defRPr/>
            </a:pPr>
            <a:fld id="{0B35A14E-1105-4CD0-847A-A3FB94D0B8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2052" name="New picture"/>
          <p:cNvPicPr/>
          <p:nvPr/>
        </p:nvPicPr>
        <p:blipFill>
          <a:blip r:embed="rId13"/>
          <a:stretch>
            <a:fillRect/>
          </a:stretch>
        </p:blipFill>
        <p:spPr>
          <a:xfrm rot="16200000">
            <a:off x="-11506200" y="10972800"/>
            <a:ext cx="14274800" cy="4368800"/>
          </a:xfrm>
          <a:prstGeom prst="rect">
            <a:avLst/>
          </a:prstGeom>
        </p:spPr>
      </p:pic>
      <p:pic>
        <p:nvPicPr>
          <p:cNvPr id="2053" name="New picture"/>
          <p:cNvPicPr/>
          <p:nvPr/>
        </p:nvPicPr>
        <p:blipFill>
          <a:blip r:embed="rId13"/>
          <a:stretch>
            <a:fillRect/>
          </a:stretch>
        </p:blipFill>
        <p:spPr>
          <a:xfrm rot="5400000">
            <a:off x="30149800" y="10972800"/>
            <a:ext cx="14274800" cy="4368800"/>
          </a:xfrm>
          <a:prstGeom prst="rect">
            <a:avLst/>
          </a:prstGeom>
        </p:spPr>
      </p:pic>
      <p:pic>
        <p:nvPicPr>
          <p:cNvPr id="2054" name="New picture"/>
          <p:cNvPicPr/>
          <p:nvPr/>
        </p:nvPicPr>
        <p:blipFill>
          <a:blip r:embed="rId14"/>
          <a:stretch>
            <a:fillRect/>
          </a:stretch>
        </p:blipFill>
        <p:spPr>
          <a:xfrm>
            <a:off x="1473200" y="22453600"/>
            <a:ext cx="29972000" cy="1549400"/>
          </a:xfrm>
          <a:prstGeom prst="rect">
            <a:avLst/>
          </a:prstGeom>
        </p:spPr>
      </p:pic>
      <p:sp>
        <p:nvSpPr>
          <p:cNvPr id="2055" name="New shape"/>
          <p:cNvSpPr/>
          <p:nvPr/>
        </p:nvSpPr>
        <p:spPr>
          <a:xfrm>
            <a:off x="1473200" y="23025100"/>
            <a:ext cx="164592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4880">
                <a:solidFill>
                  <a:srgbClr val="808080"/>
                </a:solidFill>
              </a:rPr>
              <a:t>Template ID: introspectiveporpoise  Size: 36x24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 smtId="4294967295"/>
      </a:defPPr>
      <a:lvl1pPr algn="ctr" defTabSz="2687864" rtl="0" eaLnBrk="0" fontAlgn="base" hangingPunct="0">
        <a:spcBef>
          <a:spcPct val="0"/>
        </a:spcBef>
        <a:spcAft>
          <a:spcPct val="0"/>
        </a:spcAft>
        <a:defRPr sz="12971">
          <a:solidFill>
            <a:schemeClr val="tx2"/>
          </a:solidFill>
          <a:latin typeface="+mj-lt"/>
          <a:ea typeface="+mj-ea"/>
          <a:cs typeface="+mj-cs"/>
        </a:defRPr>
      </a:lvl1pPr>
      <a:lvl2pPr algn="ctr" defTabSz="2687864" rtl="0" eaLnBrk="0" fontAlgn="base" hangingPunct="0">
        <a:spcBef>
          <a:spcPct val="0"/>
        </a:spcBef>
        <a:spcAft>
          <a:spcPct val="0"/>
        </a:spcAft>
        <a:defRPr sz="12971">
          <a:solidFill>
            <a:schemeClr val="tx2"/>
          </a:solidFill>
          <a:latin typeface="Arial" pitchFamily="34" charset="0"/>
        </a:defRPr>
      </a:lvl2pPr>
      <a:lvl3pPr algn="ctr" defTabSz="2687864" rtl="0" eaLnBrk="0" fontAlgn="base" hangingPunct="0">
        <a:spcBef>
          <a:spcPct val="0"/>
        </a:spcBef>
        <a:spcAft>
          <a:spcPct val="0"/>
        </a:spcAft>
        <a:defRPr sz="12971">
          <a:solidFill>
            <a:schemeClr val="tx2"/>
          </a:solidFill>
          <a:latin typeface="Arial" pitchFamily="34" charset="0"/>
        </a:defRPr>
      </a:lvl3pPr>
      <a:lvl4pPr algn="ctr" defTabSz="2687864" rtl="0" eaLnBrk="0" fontAlgn="base" hangingPunct="0">
        <a:spcBef>
          <a:spcPct val="0"/>
        </a:spcBef>
        <a:spcAft>
          <a:spcPct val="0"/>
        </a:spcAft>
        <a:defRPr sz="12971">
          <a:solidFill>
            <a:schemeClr val="tx2"/>
          </a:solidFill>
          <a:latin typeface="Arial" pitchFamily="34" charset="0"/>
        </a:defRPr>
      </a:lvl4pPr>
      <a:lvl5pPr algn="ctr" defTabSz="2687864" rtl="0" eaLnBrk="0" fontAlgn="base" hangingPunct="0">
        <a:spcBef>
          <a:spcPct val="0"/>
        </a:spcBef>
        <a:spcAft>
          <a:spcPct val="0"/>
        </a:spcAft>
        <a:defRPr sz="12971">
          <a:solidFill>
            <a:schemeClr val="tx2"/>
          </a:solidFill>
          <a:latin typeface="Arial" pitchFamily="34" charset="0"/>
        </a:defRPr>
      </a:lvl5pPr>
      <a:lvl6pPr marL="261257" algn="ctr" defTabSz="2687864" rtl="0" fontAlgn="base">
        <a:spcBef>
          <a:spcPct val="0"/>
        </a:spcBef>
        <a:spcAft>
          <a:spcPct val="0"/>
        </a:spcAft>
        <a:defRPr sz="12971">
          <a:solidFill>
            <a:schemeClr val="tx2"/>
          </a:solidFill>
          <a:latin typeface="Arial" pitchFamily="34" charset="0"/>
        </a:defRPr>
      </a:lvl6pPr>
      <a:lvl7pPr marL="522514" algn="ctr" defTabSz="2687864" rtl="0" fontAlgn="base">
        <a:spcBef>
          <a:spcPct val="0"/>
        </a:spcBef>
        <a:spcAft>
          <a:spcPct val="0"/>
        </a:spcAft>
        <a:defRPr sz="12971">
          <a:solidFill>
            <a:schemeClr val="tx2"/>
          </a:solidFill>
          <a:latin typeface="Arial" pitchFamily="34" charset="0"/>
        </a:defRPr>
      </a:lvl7pPr>
      <a:lvl8pPr marL="783771" algn="ctr" defTabSz="2687864" rtl="0" fontAlgn="base">
        <a:spcBef>
          <a:spcPct val="0"/>
        </a:spcBef>
        <a:spcAft>
          <a:spcPct val="0"/>
        </a:spcAft>
        <a:defRPr sz="12971">
          <a:solidFill>
            <a:schemeClr val="tx2"/>
          </a:solidFill>
          <a:latin typeface="Arial" pitchFamily="34" charset="0"/>
        </a:defRPr>
      </a:lvl8pPr>
      <a:lvl9pPr marL="1045028" algn="ctr" defTabSz="2687864" rtl="0" fontAlgn="base">
        <a:spcBef>
          <a:spcPct val="0"/>
        </a:spcBef>
        <a:spcAft>
          <a:spcPct val="0"/>
        </a:spcAft>
        <a:defRPr sz="12971">
          <a:solidFill>
            <a:schemeClr val="tx2"/>
          </a:solidFill>
          <a:latin typeface="Arial" pitchFamily="34" charset="0"/>
        </a:defRPr>
      </a:lvl9pPr>
    </p:titleStyle>
    <p:bodyStyle>
      <a:defPPr>
        <a:defRPr kern="1200" smtId="4294967295"/>
      </a:defPPr>
      <a:lvl1pPr marL="1008743" indent="-1008743" algn="l" defTabSz="2687864" rtl="0" eaLnBrk="0" fontAlgn="base" hangingPunct="0">
        <a:spcBef>
          <a:spcPct val="20000"/>
        </a:spcBef>
        <a:spcAft>
          <a:spcPct val="0"/>
        </a:spcAft>
        <a:buChar char="•"/>
        <a:defRPr sz="9428">
          <a:solidFill>
            <a:schemeClr val="tx1"/>
          </a:solidFill>
          <a:latin typeface="+mn-lt"/>
          <a:ea typeface="+mn-ea"/>
          <a:cs typeface="+mn-cs"/>
        </a:defRPr>
      </a:lvl1pPr>
      <a:lvl2pPr marL="2184400" indent="-840922" algn="l" defTabSz="2687864" rtl="0" eaLnBrk="0" fontAlgn="base" hangingPunct="0">
        <a:spcBef>
          <a:spcPct val="20000"/>
        </a:spcBef>
        <a:spcAft>
          <a:spcPct val="0"/>
        </a:spcAft>
        <a:buChar char="–"/>
        <a:defRPr sz="8228">
          <a:solidFill>
            <a:schemeClr val="tx1"/>
          </a:solidFill>
          <a:latin typeface="+mn-lt"/>
        </a:defRPr>
      </a:lvl2pPr>
      <a:lvl3pPr marL="3360057" indent="-672193" algn="l" defTabSz="2687864" rtl="0" eaLnBrk="0" fontAlgn="base" hangingPunct="0">
        <a:spcBef>
          <a:spcPct val="20000"/>
        </a:spcBef>
        <a:spcAft>
          <a:spcPct val="0"/>
        </a:spcAft>
        <a:buChar char="•"/>
        <a:defRPr sz="7028">
          <a:solidFill>
            <a:schemeClr val="tx1"/>
          </a:solidFill>
          <a:latin typeface="+mn-lt"/>
        </a:defRPr>
      </a:lvl3pPr>
      <a:lvl4pPr marL="4702628" indent="-672193" algn="l" defTabSz="2687864" rtl="0" eaLnBrk="0" fontAlgn="base" hangingPunct="0">
        <a:spcBef>
          <a:spcPct val="20000"/>
        </a:spcBef>
        <a:spcAft>
          <a:spcPct val="0"/>
        </a:spcAft>
        <a:buChar char="–"/>
        <a:defRPr sz="5943">
          <a:solidFill>
            <a:schemeClr val="tx1"/>
          </a:solidFill>
          <a:latin typeface="+mn-lt"/>
        </a:defRPr>
      </a:lvl4pPr>
      <a:lvl5pPr marL="6046108" indent="-671286" algn="l" defTabSz="2687864" rtl="0" eaLnBrk="0" fontAlgn="base" hangingPunct="0">
        <a:spcBef>
          <a:spcPct val="20000"/>
        </a:spcBef>
        <a:spcAft>
          <a:spcPct val="0"/>
        </a:spcAft>
        <a:buChar char="»"/>
        <a:defRPr sz="5943">
          <a:solidFill>
            <a:schemeClr val="tx1"/>
          </a:solidFill>
          <a:latin typeface="+mn-lt"/>
        </a:defRPr>
      </a:lvl5pPr>
      <a:lvl6pPr marL="6307365" indent="-671286" algn="l" defTabSz="2687864" rtl="0" fontAlgn="base">
        <a:spcBef>
          <a:spcPct val="20000"/>
        </a:spcBef>
        <a:spcAft>
          <a:spcPct val="0"/>
        </a:spcAft>
        <a:buChar char="»"/>
        <a:defRPr sz="5943">
          <a:solidFill>
            <a:schemeClr val="tx1"/>
          </a:solidFill>
          <a:latin typeface="+mn-lt"/>
        </a:defRPr>
      </a:lvl6pPr>
      <a:lvl7pPr marL="6568622" indent="-671286" algn="l" defTabSz="2687864" rtl="0" fontAlgn="base">
        <a:spcBef>
          <a:spcPct val="20000"/>
        </a:spcBef>
        <a:spcAft>
          <a:spcPct val="0"/>
        </a:spcAft>
        <a:buChar char="»"/>
        <a:defRPr sz="5943">
          <a:solidFill>
            <a:schemeClr val="tx1"/>
          </a:solidFill>
          <a:latin typeface="+mn-lt"/>
        </a:defRPr>
      </a:lvl7pPr>
      <a:lvl8pPr marL="6829879" indent="-671286" algn="l" defTabSz="2687864" rtl="0" fontAlgn="base">
        <a:spcBef>
          <a:spcPct val="20000"/>
        </a:spcBef>
        <a:spcAft>
          <a:spcPct val="0"/>
        </a:spcAft>
        <a:buChar char="»"/>
        <a:defRPr sz="5943">
          <a:solidFill>
            <a:schemeClr val="tx1"/>
          </a:solidFill>
          <a:latin typeface="+mn-lt"/>
        </a:defRPr>
      </a:lvl8pPr>
      <a:lvl9pPr marL="7091136" indent="-671286" algn="l" defTabSz="2687864" rtl="0" fontAlgn="base">
        <a:spcBef>
          <a:spcPct val="20000"/>
        </a:spcBef>
        <a:spcAft>
          <a:spcPct val="0"/>
        </a:spcAft>
        <a:buChar char="»"/>
        <a:defRPr sz="5943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522514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1pPr>
      <a:lvl2pPr marL="261257" algn="l" defTabSz="522514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2pPr>
      <a:lvl3pPr marL="522514" algn="l" defTabSz="522514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3pPr>
      <a:lvl4pPr marL="783771" algn="l" defTabSz="522514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4pPr>
      <a:lvl5pPr marL="1045028" algn="l" defTabSz="522514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5pPr>
      <a:lvl6pPr marL="1306286" algn="l" defTabSz="522514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6pPr>
      <a:lvl7pPr marL="1567543" algn="l" defTabSz="522514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algn="l" defTabSz="522514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8pPr>
      <a:lvl9pPr marL="2090057" algn="l" defTabSz="522514" rtl="0" eaLnBrk="1" latinLnBrk="0" hangingPunct="1">
        <a:defRPr sz="102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8.png"/><Relationship Id="rId18" Type="http://schemas.openxmlformats.org/officeDocument/2006/relationships/image" Target="../media/image11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12" Type="http://schemas.microsoft.com/office/2007/relationships/hdphoto" Target="../media/hdphoto5.wdp"/><Relationship Id="rId1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6" Type="http://schemas.microsoft.com/office/2007/relationships/hdphoto" Target="../media/hdphoto7.wdp"/><Relationship Id="rId2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7.png"/><Relationship Id="rId5" Type="http://schemas.openxmlformats.org/officeDocument/2006/relationships/image" Target="../media/image4.png"/><Relationship Id="rId15" Type="http://schemas.openxmlformats.org/officeDocument/2006/relationships/image" Target="../media/image9.png"/><Relationship Id="rId10" Type="http://schemas.microsoft.com/office/2007/relationships/hdphoto" Target="../media/hdphoto4.wdp"/><Relationship Id="rId19" Type="http://schemas.microsoft.com/office/2007/relationships/hdphoto" Target="../media/hdphoto8.wdp"/><Relationship Id="rId4" Type="http://schemas.microsoft.com/office/2007/relationships/hdphoto" Target="../media/hdphoto1.wdp"/><Relationship Id="rId9" Type="http://schemas.openxmlformats.org/officeDocument/2006/relationships/image" Target="../media/image6.png"/><Relationship Id="rId1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utoShape 85">
            <a:extLst>
              <a:ext uri="{FF2B5EF4-FFF2-40B4-BE49-F238E27FC236}">
                <a16:creationId xmlns:a16="http://schemas.microsoft.com/office/drawing/2014/main" id="{6DF993F1-D25C-4D36-A533-F8852256489F}"/>
              </a:ext>
            </a:extLst>
          </p:cNvPr>
          <p:cNvSpPr>
            <a:spLocks noChangeArrowheads="1"/>
          </p:cNvSpPr>
          <p:nvPr/>
        </p:nvSpPr>
        <p:spPr bwMode="auto">
          <a:xfrm rot="14146992" flipH="1">
            <a:off x="5396971" y="17200766"/>
            <a:ext cx="6542323" cy="2947345"/>
          </a:xfrm>
          <a:prstGeom prst="curvedDownArrow">
            <a:avLst>
              <a:gd name="adj1" fmla="val 22694"/>
              <a:gd name="adj2" fmla="val 65914"/>
              <a:gd name="adj3" fmla="val 39794"/>
            </a:avLst>
          </a:prstGeom>
          <a:solidFill>
            <a:srgbClr val="F59696"/>
          </a:solidFill>
          <a:ln w="9525">
            <a:noFill/>
            <a:miter lim="800000"/>
          </a:ln>
        </p:spPr>
        <p:txBody>
          <a:bodyPr wrap="none" anchor="ctr"/>
          <a:lstStyle>
            <a:defPPr>
              <a:defRPr kern="1200" smtId="4294967295"/>
            </a:defPPr>
            <a:lvl1pPr eaLnBrk="0" hangingPunct="0">
              <a:defRPr sz="4000">
                <a:solidFill>
                  <a:schemeClr val="tx1"/>
                </a:solidFill>
                <a:latin typeface="Arial"/>
              </a:defRPr>
            </a:lvl1pPr>
            <a:lvl2pPr marL="742950" indent="-285750" eaLnBrk="0" hangingPunct="0">
              <a:defRPr sz="4000">
                <a:solidFill>
                  <a:schemeClr val="tx1"/>
                </a:solidFill>
                <a:latin typeface="Arial"/>
              </a:defRPr>
            </a:lvl2pPr>
            <a:lvl3pPr marL="1143000" indent="-228600" eaLnBrk="0" hangingPunct="0">
              <a:defRPr sz="4000">
                <a:solidFill>
                  <a:schemeClr val="tx1"/>
                </a:solidFill>
                <a:latin typeface="Arial"/>
              </a:defRPr>
            </a:lvl3pPr>
            <a:lvl4pPr marL="1600200" indent="-228600" eaLnBrk="0" hangingPunct="0">
              <a:defRPr sz="4000">
                <a:solidFill>
                  <a:schemeClr val="tx1"/>
                </a:solidFill>
                <a:latin typeface="Arial"/>
              </a:defRPr>
            </a:lvl4pPr>
            <a:lvl5pPr marL="2057400" indent="-228600" eaLnBrk="0" hangingPunct="0">
              <a:defRPr sz="4000">
                <a:solidFill>
                  <a:schemeClr val="tx1"/>
                </a:solidFill>
                <a:latin typeface="Arial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9pPr>
          </a:lstStyle>
          <a:p>
            <a:pPr eaLnBrk="1" hangingPunct="1"/>
            <a:endParaRPr lang="en-US" altLang="en-US" sz="2285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8ABEB7D-7EC3-464A-9B2A-6F756213FB59}"/>
              </a:ext>
            </a:extLst>
          </p:cNvPr>
          <p:cNvSpPr/>
          <p:nvPr/>
        </p:nvSpPr>
        <p:spPr bwMode="auto">
          <a:xfrm>
            <a:off x="435693" y="432619"/>
            <a:ext cx="31968359" cy="4208796"/>
          </a:xfrm>
          <a:prstGeom prst="roundRect">
            <a:avLst/>
          </a:prstGeom>
          <a:solidFill>
            <a:srgbClr val="A0BEC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0960" tIns="30480" rIns="60960" bIns="30480" numCol="1" rtlCol="0" anchor="t" anchorCtr="0" compatLnSpc="1">
            <a:prstTxWarp prst="textNoShape">
              <a:avLst/>
            </a:prstTxWarp>
          </a:bodyPr>
          <a:lstStyle/>
          <a:p>
            <a:pPr defTabSz="3135999"/>
            <a:endParaRPr lang="en-US" sz="2667">
              <a:latin typeface="Arial" pitchFamily="34" charset="0"/>
            </a:endParaRP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3468E529-8A16-411A-BDAA-E2A35F304B7D}"/>
              </a:ext>
            </a:extLst>
          </p:cNvPr>
          <p:cNvSpPr txBox="1"/>
          <p:nvPr/>
        </p:nvSpPr>
        <p:spPr>
          <a:xfrm>
            <a:off x="4267200" y="1027729"/>
            <a:ext cx="24384000" cy="195829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defPPr>
              <a:defRPr kern="1200" smtId="4294967295"/>
            </a:defPPr>
            <a:lvl1pPr marL="0" marR="0" indent="0" algn="l" defTabSz="378301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Tx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2507516">
              <a:spcBef>
                <a:spcPct val="20000"/>
              </a:spcBef>
              <a:defRPr/>
            </a:pPr>
            <a:r>
              <a:rPr lang="en-US" sz="5700" dirty="0">
                <a:solidFill>
                  <a:schemeClr val="bg1"/>
                </a:solidFill>
                <a:latin typeface="Montserrat Semi Bold" panose="00000700000000000000" pitchFamily="50" charset="0"/>
              </a:rPr>
              <a:t>PROJET PIMP MY FRIDGE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AA1A3D7F-B117-4409-BE6B-6787C15E6108}"/>
              </a:ext>
            </a:extLst>
          </p:cNvPr>
          <p:cNvSpPr txBox="1"/>
          <p:nvPr/>
        </p:nvSpPr>
        <p:spPr>
          <a:xfrm>
            <a:off x="4156115" y="2707113"/>
            <a:ext cx="24384000" cy="1381917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defPPr>
              <a:defRPr kern="1200" smtId="4294967295"/>
            </a:defPPr>
            <a:lvl1pPr marL="0" marR="0" indent="0" algn="l" defTabSz="376108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defRPr sz="6000" kern="1200" baseline="0">
                <a:solidFill>
                  <a:schemeClr val="tx2"/>
                </a:solidFill>
                <a:latin typeface="Franklin Gothic Heavy" pitchFamily="34" charset="0"/>
                <a:ea typeface="+mn-ea"/>
                <a:cs typeface="+mn-cs"/>
              </a:defRPr>
            </a:lvl1pPr>
            <a:lvl2pPr marL="1880543" indent="0" algn="l" defTabSz="3761086" rtl="0" eaLnBrk="1" latinLnBrk="0" hangingPunct="1">
              <a:spcBef>
                <a:spcPct val="20000"/>
              </a:spcBef>
              <a:buFontTx/>
              <a:buNone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761086" indent="0" algn="l" defTabSz="3761086" rtl="0" eaLnBrk="1" latinLnBrk="0" hangingPunct="1">
              <a:spcBef>
                <a:spcPct val="20000"/>
              </a:spcBef>
              <a:buFontTx/>
              <a:buNone/>
              <a:defRPr sz="9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41629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522172" indent="0" algn="l" defTabSz="3761086" rtl="0" eaLnBrk="1" latinLnBrk="0" hangingPunct="1">
              <a:spcBef>
                <a:spcPct val="20000"/>
              </a:spcBef>
              <a:buFontTx/>
              <a:buNone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342988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223531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104074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984617" indent="-940272" algn="l" defTabSz="37610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3700" dirty="0" err="1">
                <a:solidFill>
                  <a:schemeClr val="bg1"/>
                </a:solidFill>
                <a:latin typeface="Domine" panose="02040503040403060204" pitchFamily="18" charset="0"/>
                <a:cs typeface="Arial" pitchFamily="34" charset="0"/>
              </a:rPr>
              <a:t>Noms</a:t>
            </a:r>
            <a:r>
              <a:rPr lang="en-US" sz="3700" dirty="0">
                <a:solidFill>
                  <a:schemeClr val="bg1"/>
                </a:solidFill>
                <a:latin typeface="Domine" panose="02040503040403060204" pitchFamily="18" charset="0"/>
                <a:cs typeface="Arial" pitchFamily="34" charset="0"/>
              </a:rPr>
              <a:t> des </a:t>
            </a:r>
            <a:r>
              <a:rPr lang="en-US" sz="3700" dirty="0" err="1">
                <a:solidFill>
                  <a:schemeClr val="bg1"/>
                </a:solidFill>
                <a:latin typeface="Domine" panose="02040503040403060204" pitchFamily="18" charset="0"/>
                <a:cs typeface="Arial" pitchFamily="34" charset="0"/>
              </a:rPr>
              <a:t>Étudiants</a:t>
            </a:r>
            <a:endParaRPr lang="en-US" sz="3700" dirty="0">
              <a:solidFill>
                <a:schemeClr val="bg1"/>
              </a:solidFill>
              <a:latin typeface="Domine" panose="02040503040403060204" pitchFamily="18" charset="0"/>
              <a:cs typeface="Arial" pitchFamily="34" charset="0"/>
            </a:endParaRPr>
          </a:p>
          <a:p>
            <a:pPr algn="ctr">
              <a:defRPr/>
            </a:pPr>
            <a:r>
              <a:rPr lang="en-US" sz="4400" b="1" u="sng" dirty="0">
                <a:solidFill>
                  <a:schemeClr val="bg1"/>
                </a:solidFill>
                <a:latin typeface="Domine" panose="02040503040403060204" pitchFamily="18" charset="0"/>
                <a:cs typeface="Arial" pitchFamily="34" charset="0"/>
              </a:rPr>
              <a:t>NB</a:t>
            </a:r>
            <a:r>
              <a:rPr lang="en-US" sz="4400" b="1" dirty="0">
                <a:solidFill>
                  <a:schemeClr val="bg1"/>
                </a:solidFill>
                <a:latin typeface="Domine" panose="02040503040403060204" pitchFamily="18" charset="0"/>
                <a:cs typeface="Arial" pitchFamily="34" charset="0"/>
              </a:rPr>
              <a:t>: JE NE VEUX PAS  ENTENDRE QU’UN GROUP A PRÉSENTER NOTRE WAY!!!!</a:t>
            </a:r>
          </a:p>
        </p:txBody>
      </p:sp>
      <p:sp>
        <p:nvSpPr>
          <p:cNvPr id="15" name="AutoShape 85">
            <a:extLst>
              <a:ext uri="{FF2B5EF4-FFF2-40B4-BE49-F238E27FC236}">
                <a16:creationId xmlns:a16="http://schemas.microsoft.com/office/drawing/2014/main" id="{61A3DEB9-5A27-42F6-84CA-1D8F177CDA34}"/>
              </a:ext>
            </a:extLst>
          </p:cNvPr>
          <p:cNvSpPr>
            <a:spLocks noChangeArrowheads="1"/>
          </p:cNvSpPr>
          <p:nvPr/>
        </p:nvSpPr>
        <p:spPr bwMode="auto">
          <a:xfrm rot="5163333" flipH="1">
            <a:off x="27226794" y="9196384"/>
            <a:ext cx="6542323" cy="3314009"/>
          </a:xfrm>
          <a:prstGeom prst="curvedDownArrow">
            <a:avLst>
              <a:gd name="adj1" fmla="val 22694"/>
              <a:gd name="adj2" fmla="val 65914"/>
              <a:gd name="adj3" fmla="val 39794"/>
            </a:avLst>
          </a:prstGeom>
          <a:solidFill>
            <a:srgbClr val="F59696"/>
          </a:solidFill>
          <a:ln w="9525">
            <a:noFill/>
            <a:miter lim="800000"/>
          </a:ln>
        </p:spPr>
        <p:txBody>
          <a:bodyPr wrap="none" anchor="ctr"/>
          <a:lstStyle>
            <a:defPPr>
              <a:defRPr kern="1200" smtId="4294967295"/>
            </a:defPPr>
            <a:lvl1pPr eaLnBrk="0" hangingPunct="0">
              <a:defRPr sz="4000">
                <a:solidFill>
                  <a:schemeClr val="tx1"/>
                </a:solidFill>
                <a:latin typeface="Arial"/>
              </a:defRPr>
            </a:lvl1pPr>
            <a:lvl2pPr marL="742950" indent="-285750" eaLnBrk="0" hangingPunct="0">
              <a:defRPr sz="4000">
                <a:solidFill>
                  <a:schemeClr val="tx1"/>
                </a:solidFill>
                <a:latin typeface="Arial"/>
              </a:defRPr>
            </a:lvl2pPr>
            <a:lvl3pPr marL="1143000" indent="-228600" eaLnBrk="0" hangingPunct="0">
              <a:defRPr sz="4000">
                <a:solidFill>
                  <a:schemeClr val="tx1"/>
                </a:solidFill>
                <a:latin typeface="Arial"/>
              </a:defRPr>
            </a:lvl3pPr>
            <a:lvl4pPr marL="1600200" indent="-228600" eaLnBrk="0" hangingPunct="0">
              <a:defRPr sz="4000">
                <a:solidFill>
                  <a:schemeClr val="tx1"/>
                </a:solidFill>
                <a:latin typeface="Arial"/>
              </a:defRPr>
            </a:lvl4pPr>
            <a:lvl5pPr marL="2057400" indent="-228600" eaLnBrk="0" hangingPunct="0">
              <a:defRPr sz="4000">
                <a:solidFill>
                  <a:schemeClr val="tx1"/>
                </a:solidFill>
                <a:latin typeface="Arial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9pPr>
          </a:lstStyle>
          <a:p>
            <a:pPr eaLnBrk="1" hangingPunct="1"/>
            <a:endParaRPr lang="en-US" altLang="en-US" sz="2285"/>
          </a:p>
        </p:txBody>
      </p:sp>
      <p:sp>
        <p:nvSpPr>
          <p:cNvPr id="14" name="AutoShape 85">
            <a:extLst>
              <a:ext uri="{FF2B5EF4-FFF2-40B4-BE49-F238E27FC236}">
                <a16:creationId xmlns:a16="http://schemas.microsoft.com/office/drawing/2014/main" id="{AD04BB7C-9DE4-4771-B47D-97D10F45C0EE}"/>
              </a:ext>
            </a:extLst>
          </p:cNvPr>
          <p:cNvSpPr>
            <a:spLocks noChangeArrowheads="1"/>
          </p:cNvSpPr>
          <p:nvPr/>
        </p:nvSpPr>
        <p:spPr bwMode="auto">
          <a:xfrm rot="11583029" flipH="1">
            <a:off x="19661577" y="18218651"/>
            <a:ext cx="7368030" cy="2942621"/>
          </a:xfrm>
          <a:prstGeom prst="curvedDownArrow">
            <a:avLst>
              <a:gd name="adj1" fmla="val 22694"/>
              <a:gd name="adj2" fmla="val 65914"/>
              <a:gd name="adj3" fmla="val 39794"/>
            </a:avLst>
          </a:prstGeom>
          <a:solidFill>
            <a:srgbClr val="F59696"/>
          </a:solidFill>
          <a:ln w="9525">
            <a:noFill/>
            <a:miter lim="800000"/>
          </a:ln>
        </p:spPr>
        <p:txBody>
          <a:bodyPr wrap="none" anchor="ctr"/>
          <a:lstStyle>
            <a:defPPr>
              <a:defRPr kern="1200" smtId="4294967295"/>
            </a:defPPr>
            <a:lvl1pPr eaLnBrk="0" hangingPunct="0">
              <a:defRPr sz="4000">
                <a:solidFill>
                  <a:schemeClr val="tx1"/>
                </a:solidFill>
                <a:latin typeface="Arial"/>
              </a:defRPr>
            </a:lvl1pPr>
            <a:lvl2pPr marL="742950" indent="-285750" eaLnBrk="0" hangingPunct="0">
              <a:defRPr sz="4000">
                <a:solidFill>
                  <a:schemeClr val="tx1"/>
                </a:solidFill>
                <a:latin typeface="Arial"/>
              </a:defRPr>
            </a:lvl2pPr>
            <a:lvl3pPr marL="1143000" indent="-228600" eaLnBrk="0" hangingPunct="0">
              <a:defRPr sz="4000">
                <a:solidFill>
                  <a:schemeClr val="tx1"/>
                </a:solidFill>
                <a:latin typeface="Arial"/>
              </a:defRPr>
            </a:lvl3pPr>
            <a:lvl4pPr marL="1600200" indent="-228600" eaLnBrk="0" hangingPunct="0">
              <a:defRPr sz="4000">
                <a:solidFill>
                  <a:schemeClr val="tx1"/>
                </a:solidFill>
                <a:latin typeface="Arial"/>
              </a:defRPr>
            </a:lvl4pPr>
            <a:lvl5pPr marL="2057400" indent="-228600" eaLnBrk="0" hangingPunct="0">
              <a:defRPr sz="4000">
                <a:solidFill>
                  <a:schemeClr val="tx1"/>
                </a:solidFill>
                <a:latin typeface="Arial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9pPr>
          </a:lstStyle>
          <a:p>
            <a:pPr eaLnBrk="1" hangingPunct="1"/>
            <a:endParaRPr lang="en-US" altLang="en-US" sz="2285"/>
          </a:p>
        </p:txBody>
      </p:sp>
      <p:sp>
        <p:nvSpPr>
          <p:cNvPr id="1037" name="AutoShape 85"/>
          <p:cNvSpPr>
            <a:spLocks noChangeArrowheads="1"/>
          </p:cNvSpPr>
          <p:nvPr/>
        </p:nvSpPr>
        <p:spPr bwMode="auto">
          <a:xfrm rot="18867186" flipH="1">
            <a:off x="155939" y="7325610"/>
            <a:ext cx="6542323" cy="3314009"/>
          </a:xfrm>
          <a:prstGeom prst="curvedDownArrow">
            <a:avLst>
              <a:gd name="adj1" fmla="val 22694"/>
              <a:gd name="adj2" fmla="val 65914"/>
              <a:gd name="adj3" fmla="val 39794"/>
            </a:avLst>
          </a:prstGeom>
          <a:solidFill>
            <a:srgbClr val="F59696"/>
          </a:solidFill>
          <a:ln w="9525">
            <a:noFill/>
            <a:miter lim="800000"/>
          </a:ln>
        </p:spPr>
        <p:txBody>
          <a:bodyPr wrap="none" anchor="ctr"/>
          <a:lstStyle>
            <a:defPPr>
              <a:defRPr kern="1200" smtId="4294967295"/>
            </a:defPPr>
            <a:lvl1pPr eaLnBrk="0" hangingPunct="0">
              <a:defRPr sz="4000">
                <a:solidFill>
                  <a:schemeClr val="tx1"/>
                </a:solidFill>
                <a:latin typeface="Arial"/>
              </a:defRPr>
            </a:lvl1pPr>
            <a:lvl2pPr marL="742950" indent="-285750" eaLnBrk="0" hangingPunct="0">
              <a:defRPr sz="4000">
                <a:solidFill>
                  <a:schemeClr val="tx1"/>
                </a:solidFill>
                <a:latin typeface="Arial"/>
              </a:defRPr>
            </a:lvl2pPr>
            <a:lvl3pPr marL="1143000" indent="-228600" eaLnBrk="0" hangingPunct="0">
              <a:defRPr sz="4000">
                <a:solidFill>
                  <a:schemeClr val="tx1"/>
                </a:solidFill>
                <a:latin typeface="Arial"/>
              </a:defRPr>
            </a:lvl3pPr>
            <a:lvl4pPr marL="1600200" indent="-228600" eaLnBrk="0" hangingPunct="0">
              <a:defRPr sz="4000">
                <a:solidFill>
                  <a:schemeClr val="tx1"/>
                </a:solidFill>
                <a:latin typeface="Arial"/>
              </a:defRPr>
            </a:lvl4pPr>
            <a:lvl5pPr marL="2057400" indent="-228600" eaLnBrk="0" hangingPunct="0">
              <a:defRPr sz="4000">
                <a:solidFill>
                  <a:schemeClr val="tx1"/>
                </a:solidFill>
                <a:latin typeface="Arial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chemeClr val="tx1"/>
                </a:solidFill>
                <a:latin typeface="Arial"/>
              </a:defRPr>
            </a:lvl9pPr>
          </a:lstStyle>
          <a:p>
            <a:pPr eaLnBrk="1" hangingPunct="1"/>
            <a:endParaRPr lang="en-US" altLang="en-US" sz="2285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927902F-6CAA-4EB4-AAC2-DBF9D53CB75B}"/>
              </a:ext>
            </a:extLst>
          </p:cNvPr>
          <p:cNvGrpSpPr/>
          <p:nvPr/>
        </p:nvGrpSpPr>
        <p:grpSpPr>
          <a:xfrm>
            <a:off x="538838" y="5076546"/>
            <a:ext cx="31762068" cy="16465915"/>
            <a:chOff x="855406" y="6602876"/>
            <a:chExt cx="42371839" cy="2567432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4679D65-B39E-44D7-B4E2-4F0BCB00CA3B}"/>
                </a:ext>
              </a:extLst>
            </p:cNvPr>
            <p:cNvGrpSpPr/>
            <p:nvPr/>
          </p:nvGrpSpPr>
          <p:grpSpPr>
            <a:xfrm>
              <a:off x="855406" y="16622812"/>
              <a:ext cx="15178625" cy="10298592"/>
              <a:chOff x="855406" y="16622812"/>
              <a:chExt cx="15178625" cy="10298592"/>
            </a:xfrm>
          </p:grpSpPr>
          <p:sp>
            <p:nvSpPr>
              <p:cNvPr id="19" name="Oval 81">
                <a:extLst>
                  <a:ext uri="{FF2B5EF4-FFF2-40B4-BE49-F238E27FC236}">
                    <a16:creationId xmlns:a16="http://schemas.microsoft.com/office/drawing/2014/main" id="{2EC6D8E5-5614-4C42-9EF8-431031F97A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46857" y="16926020"/>
                <a:ext cx="14987174" cy="9995384"/>
              </a:xfrm>
              <a:prstGeom prst="ellipse">
                <a:avLst/>
              </a:prstGeom>
              <a:solidFill>
                <a:srgbClr val="BEBEBE"/>
              </a:solidFill>
              <a:ln>
                <a:noFill/>
              </a:ln>
            </p:spPr>
            <p:txBody>
              <a:bodyPr wrap="none" anchor="ctr"/>
              <a:lstStyle>
                <a:defPPr>
                  <a:defRPr kern="1200" smtId="4294967295"/>
                </a:defPPr>
                <a:lvl1pPr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1pPr>
                <a:lvl2pPr marL="742950" indent="-28575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2pPr>
                <a:lvl3pPr marL="11430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3pPr>
                <a:lvl4pPr marL="16002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4pPr>
                <a:lvl5pPr marL="20574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eaLnBrk="1" hangingPunct="1"/>
                <a:endParaRPr lang="en-US" altLang="en-US" sz="2285"/>
              </a:p>
            </p:txBody>
          </p:sp>
          <p:sp>
            <p:nvSpPr>
              <p:cNvPr id="40" name="Oval 81">
                <a:extLst>
                  <a:ext uri="{FF2B5EF4-FFF2-40B4-BE49-F238E27FC236}">
                    <a16:creationId xmlns:a16="http://schemas.microsoft.com/office/drawing/2014/main" id="{7FF6EDBD-F39C-478E-993E-525A4A962E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5406" y="16622812"/>
                <a:ext cx="14987174" cy="9995384"/>
              </a:xfrm>
              <a:prstGeom prst="ellipse">
                <a:avLst/>
              </a:prstGeom>
              <a:solidFill>
                <a:schemeClr val="accent1">
                  <a:lumMod val="90000"/>
                </a:schemeClr>
              </a:solidFill>
              <a:ln>
                <a:noFill/>
              </a:ln>
            </p:spPr>
            <p:txBody>
              <a:bodyPr wrap="none" anchor="ctr"/>
              <a:lstStyle>
                <a:defPPr>
                  <a:defRPr kern="1200" smtId="4294967295"/>
                </a:defPPr>
                <a:lvl1pPr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1pPr>
                <a:lvl2pPr marL="742950" indent="-28575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2pPr>
                <a:lvl3pPr marL="11430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3pPr>
                <a:lvl4pPr marL="16002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4pPr>
                <a:lvl5pPr marL="20574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eaLnBrk="1" hangingPunct="1"/>
                <a:r>
                  <a:rPr lang="en-US" altLang="en-US" sz="2285" dirty="0"/>
                  <a:t>DHT22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1AAA1B8-4F09-403A-B9C3-8500D63F3BAF}"/>
                </a:ext>
              </a:extLst>
            </p:cNvPr>
            <p:cNvGrpSpPr/>
            <p:nvPr/>
          </p:nvGrpSpPr>
          <p:grpSpPr>
            <a:xfrm>
              <a:off x="28048620" y="16592048"/>
              <a:ext cx="15178625" cy="10298592"/>
              <a:chOff x="28048620" y="16592048"/>
              <a:chExt cx="15178625" cy="10298592"/>
            </a:xfrm>
          </p:grpSpPr>
          <p:sp>
            <p:nvSpPr>
              <p:cNvPr id="20" name="Oval 81">
                <a:extLst>
                  <a:ext uri="{FF2B5EF4-FFF2-40B4-BE49-F238E27FC236}">
                    <a16:creationId xmlns:a16="http://schemas.microsoft.com/office/drawing/2014/main" id="{3EA82CEC-343B-4E42-8C20-3EEA245E40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40072" y="16895256"/>
                <a:ext cx="14987174" cy="9995384"/>
              </a:xfrm>
              <a:prstGeom prst="ellipse">
                <a:avLst/>
              </a:prstGeom>
              <a:solidFill>
                <a:srgbClr val="BEBEBE"/>
              </a:solidFill>
              <a:ln>
                <a:noFill/>
              </a:ln>
            </p:spPr>
            <p:txBody>
              <a:bodyPr wrap="none" anchor="ctr"/>
              <a:lstStyle>
                <a:defPPr>
                  <a:defRPr kern="1200" smtId="4294967295"/>
                </a:defPPr>
                <a:lvl1pPr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1pPr>
                <a:lvl2pPr marL="742950" indent="-28575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2pPr>
                <a:lvl3pPr marL="11430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3pPr>
                <a:lvl4pPr marL="16002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4pPr>
                <a:lvl5pPr marL="20574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eaLnBrk="1" hangingPunct="1"/>
                <a:endParaRPr lang="en-US" altLang="en-US" sz="2285"/>
              </a:p>
            </p:txBody>
          </p:sp>
          <p:sp>
            <p:nvSpPr>
              <p:cNvPr id="42" name="Oval 81">
                <a:extLst>
                  <a:ext uri="{FF2B5EF4-FFF2-40B4-BE49-F238E27FC236}">
                    <a16:creationId xmlns:a16="http://schemas.microsoft.com/office/drawing/2014/main" id="{39B92F31-F8F0-4EA9-AC1B-59A0E37297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48620" y="16592048"/>
                <a:ext cx="14987174" cy="9995384"/>
              </a:xfrm>
              <a:prstGeom prst="ellipse">
                <a:avLst/>
              </a:prstGeom>
              <a:solidFill>
                <a:srgbClr val="DCDCDC"/>
              </a:solidFill>
              <a:ln>
                <a:noFill/>
              </a:ln>
            </p:spPr>
            <p:txBody>
              <a:bodyPr wrap="none" anchor="ctr"/>
              <a:lstStyle>
                <a:defPPr>
                  <a:defRPr kern="1200" smtId="4294967295"/>
                </a:defPPr>
                <a:lvl1pPr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1pPr>
                <a:lvl2pPr marL="742950" indent="-28575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2pPr>
                <a:lvl3pPr marL="11430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3pPr>
                <a:lvl4pPr marL="16002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4pPr>
                <a:lvl5pPr marL="20574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eaLnBrk="1" hangingPunct="1"/>
                <a:endParaRPr lang="en-US" altLang="en-US" sz="2285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FFD913D-4762-4A29-95EB-28FCAA4E0488}"/>
                </a:ext>
              </a:extLst>
            </p:cNvPr>
            <p:cNvGrpSpPr/>
            <p:nvPr/>
          </p:nvGrpSpPr>
          <p:grpSpPr>
            <a:xfrm>
              <a:off x="14452012" y="21978606"/>
              <a:ext cx="15178625" cy="10298597"/>
              <a:chOff x="14452012" y="21978606"/>
              <a:chExt cx="15178625" cy="10298597"/>
            </a:xfrm>
          </p:grpSpPr>
          <p:sp>
            <p:nvSpPr>
              <p:cNvPr id="21" name="Oval 81">
                <a:extLst>
                  <a:ext uri="{FF2B5EF4-FFF2-40B4-BE49-F238E27FC236}">
                    <a16:creationId xmlns:a16="http://schemas.microsoft.com/office/drawing/2014/main" id="{26B44134-232C-4D96-A04A-7A9E2A5BBE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643464" y="22281817"/>
                <a:ext cx="14987174" cy="9995384"/>
              </a:xfrm>
              <a:prstGeom prst="ellipse">
                <a:avLst/>
              </a:prstGeom>
              <a:solidFill>
                <a:srgbClr val="BEBEBE"/>
              </a:solidFill>
              <a:ln>
                <a:noFill/>
              </a:ln>
            </p:spPr>
            <p:txBody>
              <a:bodyPr wrap="none" anchor="ctr"/>
              <a:lstStyle>
                <a:defPPr>
                  <a:defRPr kern="1200" smtId="4294967295"/>
                </a:defPPr>
                <a:lvl1pPr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1pPr>
                <a:lvl2pPr marL="742950" indent="-28575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2pPr>
                <a:lvl3pPr marL="11430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3pPr>
                <a:lvl4pPr marL="16002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4pPr>
                <a:lvl5pPr marL="20574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eaLnBrk="1" hangingPunct="1"/>
                <a:endParaRPr lang="en-US" altLang="en-US" sz="2285"/>
              </a:p>
            </p:txBody>
          </p:sp>
          <p:sp>
            <p:nvSpPr>
              <p:cNvPr id="41" name="Oval 81">
                <a:extLst>
                  <a:ext uri="{FF2B5EF4-FFF2-40B4-BE49-F238E27FC236}">
                    <a16:creationId xmlns:a16="http://schemas.microsoft.com/office/drawing/2014/main" id="{729CCB52-B6FC-406C-96EC-9F317F510F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52012" y="21978607"/>
                <a:ext cx="14987174" cy="999538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none" anchor="ctr"/>
              <a:lstStyle>
                <a:defPPr>
                  <a:defRPr kern="1200" smtId="4294967295"/>
                </a:defPPr>
                <a:lvl1pPr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1pPr>
                <a:lvl2pPr marL="742950" indent="-28575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2pPr>
                <a:lvl3pPr marL="11430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3pPr>
                <a:lvl4pPr marL="16002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4pPr>
                <a:lvl5pPr marL="20574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eaLnBrk="1" hangingPunct="1"/>
                <a:endParaRPr lang="en-US" altLang="en-US" sz="2285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54CDBF1-AAD8-470F-B784-2B55E444EAAD}"/>
                </a:ext>
              </a:extLst>
            </p:cNvPr>
            <p:cNvGrpSpPr/>
            <p:nvPr/>
          </p:nvGrpSpPr>
          <p:grpSpPr>
            <a:xfrm>
              <a:off x="6603547" y="6602876"/>
              <a:ext cx="15178625" cy="10298592"/>
              <a:chOff x="6603547" y="6602876"/>
              <a:chExt cx="15178625" cy="10298592"/>
            </a:xfrm>
          </p:grpSpPr>
          <p:sp>
            <p:nvSpPr>
              <p:cNvPr id="22" name="Oval 81">
                <a:extLst>
                  <a:ext uri="{FF2B5EF4-FFF2-40B4-BE49-F238E27FC236}">
                    <a16:creationId xmlns:a16="http://schemas.microsoft.com/office/drawing/2014/main" id="{A4D8AB75-B6FB-4E7B-8E4F-F4853EC6DB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94998" y="6906084"/>
                <a:ext cx="14987174" cy="9995384"/>
              </a:xfrm>
              <a:prstGeom prst="ellipse">
                <a:avLst/>
              </a:prstGeom>
              <a:solidFill>
                <a:srgbClr val="BEBEBE"/>
              </a:solidFill>
              <a:ln>
                <a:noFill/>
              </a:ln>
            </p:spPr>
            <p:txBody>
              <a:bodyPr wrap="none" anchor="ctr"/>
              <a:lstStyle>
                <a:defPPr>
                  <a:defRPr kern="1200" smtId="4294967295"/>
                </a:defPPr>
                <a:lvl1pPr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1pPr>
                <a:lvl2pPr marL="742950" indent="-28575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2pPr>
                <a:lvl3pPr marL="11430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3pPr>
                <a:lvl4pPr marL="16002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4pPr>
                <a:lvl5pPr marL="20574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eaLnBrk="1" hangingPunct="1"/>
                <a:endParaRPr lang="en-US" altLang="en-US" sz="2285"/>
              </a:p>
            </p:txBody>
          </p:sp>
          <p:sp>
            <p:nvSpPr>
              <p:cNvPr id="1043" name="Oval 81"/>
              <p:cNvSpPr>
                <a:spLocks noChangeArrowheads="1"/>
              </p:cNvSpPr>
              <p:nvPr/>
            </p:nvSpPr>
            <p:spPr bwMode="auto">
              <a:xfrm>
                <a:off x="6603547" y="6602876"/>
                <a:ext cx="14987174" cy="9995384"/>
              </a:xfrm>
              <a:prstGeom prst="ellipse">
                <a:avLst/>
              </a:prstGeom>
              <a:solidFill>
                <a:srgbClr val="C0EB5F"/>
              </a:solidFill>
              <a:ln>
                <a:noFill/>
              </a:ln>
            </p:spPr>
            <p:txBody>
              <a:bodyPr wrap="none" anchor="ctr"/>
              <a:lstStyle>
                <a:defPPr>
                  <a:defRPr kern="1200" smtId="4294967295"/>
                </a:defPPr>
                <a:lvl1pPr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1pPr>
                <a:lvl2pPr marL="742950" indent="-28575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2pPr>
                <a:lvl3pPr marL="11430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3pPr>
                <a:lvl4pPr marL="16002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4pPr>
                <a:lvl5pPr marL="20574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eaLnBrk="1" hangingPunct="1"/>
                <a:endParaRPr lang="en-US" altLang="en-US" sz="2285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5CBCD27-41A2-4BD7-9C9E-E6879B9811F7}"/>
                </a:ext>
              </a:extLst>
            </p:cNvPr>
            <p:cNvGrpSpPr/>
            <p:nvPr/>
          </p:nvGrpSpPr>
          <p:grpSpPr>
            <a:xfrm>
              <a:off x="22300481" y="6602876"/>
              <a:ext cx="15178625" cy="10298592"/>
              <a:chOff x="22300481" y="6602876"/>
              <a:chExt cx="15178625" cy="10298592"/>
            </a:xfrm>
          </p:grpSpPr>
          <p:sp>
            <p:nvSpPr>
              <p:cNvPr id="23" name="Oval 81">
                <a:extLst>
                  <a:ext uri="{FF2B5EF4-FFF2-40B4-BE49-F238E27FC236}">
                    <a16:creationId xmlns:a16="http://schemas.microsoft.com/office/drawing/2014/main" id="{418FCC2E-AFFC-4381-8008-5F3BAA92D0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491931" y="6906084"/>
                <a:ext cx="14987174" cy="9995384"/>
              </a:xfrm>
              <a:prstGeom prst="ellipse">
                <a:avLst/>
              </a:prstGeom>
              <a:solidFill>
                <a:srgbClr val="BEBEBE"/>
              </a:solidFill>
              <a:ln>
                <a:noFill/>
              </a:ln>
            </p:spPr>
            <p:txBody>
              <a:bodyPr wrap="none" anchor="ctr"/>
              <a:lstStyle>
                <a:defPPr>
                  <a:defRPr kern="1200" smtId="4294967295"/>
                </a:defPPr>
                <a:lvl1pPr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1pPr>
                <a:lvl2pPr marL="742950" indent="-28575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2pPr>
                <a:lvl3pPr marL="11430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3pPr>
                <a:lvl4pPr marL="16002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4pPr>
                <a:lvl5pPr marL="20574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eaLnBrk="1" hangingPunct="1"/>
                <a:endParaRPr lang="en-US" altLang="en-US" sz="2285"/>
              </a:p>
            </p:txBody>
          </p:sp>
          <p:sp>
            <p:nvSpPr>
              <p:cNvPr id="43" name="Oval 81">
                <a:extLst>
                  <a:ext uri="{FF2B5EF4-FFF2-40B4-BE49-F238E27FC236}">
                    <a16:creationId xmlns:a16="http://schemas.microsoft.com/office/drawing/2014/main" id="{24CEA4CA-BE3C-4DE5-AA72-8DB5C68483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00481" y="6602876"/>
                <a:ext cx="14987174" cy="9995384"/>
              </a:xfrm>
              <a:prstGeom prst="ellipse">
                <a:avLst/>
              </a:prstGeom>
              <a:solidFill>
                <a:srgbClr val="FF9797"/>
              </a:solidFill>
              <a:ln>
                <a:noFill/>
              </a:ln>
            </p:spPr>
            <p:txBody>
              <a:bodyPr wrap="none" anchor="ctr"/>
              <a:lstStyle>
                <a:defPPr>
                  <a:defRPr kern="1200" smtId="4294967295"/>
                </a:defPPr>
                <a:lvl1pPr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1pPr>
                <a:lvl2pPr marL="742950" indent="-28575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2pPr>
                <a:lvl3pPr marL="11430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3pPr>
                <a:lvl4pPr marL="16002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4pPr>
                <a:lvl5pPr marL="2057400" indent="-228600" eaLnBrk="0" hangingPunct="0">
                  <a:defRPr sz="4000">
                    <a:solidFill>
                      <a:schemeClr val="tx1"/>
                    </a:solidFill>
                    <a:latin typeface="Arial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4000">
                    <a:solidFill>
                      <a:schemeClr val="tx1"/>
                    </a:solidFill>
                    <a:latin typeface="Arial"/>
                  </a:defRPr>
                </a:lvl9pPr>
              </a:lstStyle>
              <a:p>
                <a:pPr eaLnBrk="1" hangingPunct="1"/>
                <a:endParaRPr lang="en-US" altLang="en-US" sz="2285"/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6F5F059-7763-40EC-9D33-F41BF62183BF}"/>
              </a:ext>
            </a:extLst>
          </p:cNvPr>
          <p:cNvSpPr txBox="1"/>
          <p:nvPr/>
        </p:nvSpPr>
        <p:spPr>
          <a:xfrm>
            <a:off x="7405708" y="5583866"/>
            <a:ext cx="6191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5D8FA1"/>
                </a:solidFill>
                <a:latin typeface="Montserrat Semi Bold" panose="00000700000000000000" pitchFamily="50" charset="0"/>
              </a:rPr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8BCC94-5A48-49CD-AE0B-3BABC264569C}"/>
              </a:ext>
            </a:extLst>
          </p:cNvPr>
          <p:cNvSpPr txBox="1"/>
          <p:nvPr/>
        </p:nvSpPr>
        <p:spPr>
          <a:xfrm>
            <a:off x="6333928" y="6057599"/>
            <a:ext cx="81470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Domine" panose="02040503040403060204" pitchFamily="18" charset="0"/>
              </a:rPr>
              <a:t>PIMP My Fridge </a:t>
            </a:r>
            <a:r>
              <a:rPr lang="en-US" sz="2000" dirty="0" err="1">
                <a:latin typeface="Domine" panose="02040503040403060204" pitchFamily="18" charset="0"/>
              </a:rPr>
              <a:t>ou</a:t>
            </a:r>
            <a:r>
              <a:rPr lang="en-US" sz="2000" dirty="0">
                <a:latin typeface="Domine" panose="02040503040403060204" pitchFamily="18" charset="0"/>
              </a:rPr>
              <a:t> encore </a:t>
            </a:r>
            <a:r>
              <a:rPr lang="en-US" sz="2000" dirty="0" err="1">
                <a:latin typeface="Domine" panose="02040503040403060204" pitchFamily="18" charset="0"/>
              </a:rPr>
              <a:t>Tuné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mon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frigo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est</a:t>
            </a:r>
            <a:r>
              <a:rPr lang="en-US" sz="2000" dirty="0">
                <a:latin typeface="Domine" panose="02040503040403060204" pitchFamily="18" charset="0"/>
              </a:rPr>
              <a:t> un </a:t>
            </a:r>
            <a:r>
              <a:rPr lang="en-US" sz="2000" dirty="0" err="1">
                <a:latin typeface="Domine" panose="02040503040403060204" pitchFamily="18" charset="0"/>
              </a:rPr>
              <a:t>projet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academique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attribué</a:t>
            </a:r>
            <a:r>
              <a:rPr lang="en-US" sz="2000" dirty="0">
                <a:latin typeface="Domine" panose="02040503040403060204" pitchFamily="18" charset="0"/>
              </a:rPr>
              <a:t> au </a:t>
            </a:r>
            <a:r>
              <a:rPr lang="en-US" sz="2000" dirty="0" err="1">
                <a:latin typeface="Domine" panose="02040503040403060204" pitchFamily="18" charset="0"/>
              </a:rPr>
              <a:t>etudiants</a:t>
            </a:r>
            <a:r>
              <a:rPr lang="en-US" sz="2000" dirty="0">
                <a:latin typeface="Domine" panose="02040503040403060204" pitchFamily="18" charset="0"/>
              </a:rPr>
              <a:t> Informatique dans le but </a:t>
            </a:r>
            <a:r>
              <a:rPr lang="en-US" sz="2000" dirty="0" err="1">
                <a:latin typeface="Domine" panose="02040503040403060204" pitchFamily="18" charset="0"/>
              </a:rPr>
              <a:t>est</a:t>
            </a:r>
            <a:r>
              <a:rPr lang="en-US" sz="2000" dirty="0">
                <a:latin typeface="Domine" panose="02040503040403060204" pitchFamily="18" charset="0"/>
              </a:rPr>
              <a:t> de </a:t>
            </a:r>
            <a:r>
              <a:rPr lang="en-US" sz="2000" dirty="0" err="1">
                <a:latin typeface="Domine" panose="02040503040403060204" pitchFamily="18" charset="0"/>
              </a:rPr>
              <a:t>reguler</a:t>
            </a:r>
            <a:r>
              <a:rPr lang="en-US" sz="2000" dirty="0">
                <a:latin typeface="Domine" panose="02040503040403060204" pitchFamily="18" charset="0"/>
              </a:rPr>
              <a:t> la temperature de </a:t>
            </a:r>
            <a:r>
              <a:rPr lang="en-US" sz="2000" dirty="0" err="1">
                <a:latin typeface="Domine" panose="02040503040403060204" pitchFamily="18" charset="0"/>
              </a:rPr>
              <a:t>notre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canette</a:t>
            </a:r>
            <a:r>
              <a:rPr lang="en-US" sz="2000" dirty="0">
                <a:latin typeface="Domine" panose="02040503040403060204" pitchFamily="18" charset="0"/>
              </a:rPr>
              <a:t> de soda </a:t>
            </a:r>
            <a:r>
              <a:rPr lang="en-US" sz="2000" dirty="0" err="1">
                <a:latin typeface="Domine" panose="02040503040403060204" pitchFamily="18" charset="0"/>
              </a:rPr>
              <a:t>préférée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selon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nos</a:t>
            </a:r>
            <a:r>
              <a:rPr lang="en-US" sz="2000" dirty="0">
                <a:latin typeface="Domine" panose="02040503040403060204" pitchFamily="18" charset="0"/>
              </a:rPr>
              <a:t> envies.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1CC18A6-93EE-4FA9-999D-18129CE32977}"/>
              </a:ext>
            </a:extLst>
          </p:cNvPr>
          <p:cNvSpPr txBox="1"/>
          <p:nvPr/>
        </p:nvSpPr>
        <p:spPr>
          <a:xfrm>
            <a:off x="3163678" y="12376487"/>
            <a:ext cx="6191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rgbClr val="5D8FA1"/>
                </a:solidFill>
                <a:latin typeface="Montserrat Semi Bold" panose="00000700000000000000" pitchFamily="50" charset="0"/>
              </a:rPr>
              <a:t>Materiels</a:t>
            </a:r>
            <a:endParaRPr lang="en-US" sz="2800" b="1" dirty="0">
              <a:solidFill>
                <a:srgbClr val="5D8FA1"/>
              </a:solidFill>
              <a:latin typeface="Montserrat Semi Bold" panose="00000700000000000000" pitchFamily="50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FADF2F8-88AE-4788-9006-52AF3010800A}"/>
              </a:ext>
            </a:extLst>
          </p:cNvPr>
          <p:cNvSpPr txBox="1"/>
          <p:nvPr/>
        </p:nvSpPr>
        <p:spPr>
          <a:xfrm>
            <a:off x="13355738" y="15858310"/>
            <a:ext cx="6191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rgbClr val="5D8FA1"/>
                </a:solidFill>
                <a:latin typeface="Montserrat Semi Bold" panose="00000700000000000000" pitchFamily="50" charset="0"/>
              </a:rPr>
              <a:t>Methodologie</a:t>
            </a:r>
            <a:endParaRPr lang="en-US" sz="2800" b="1" dirty="0">
              <a:solidFill>
                <a:srgbClr val="5D8FA1"/>
              </a:solidFill>
              <a:latin typeface="Montserrat Semi Bold" panose="00000700000000000000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D6E7DEF-3AC4-42E1-A1EB-D1CE420D375D}"/>
              </a:ext>
            </a:extLst>
          </p:cNvPr>
          <p:cNvSpPr txBox="1"/>
          <p:nvPr/>
        </p:nvSpPr>
        <p:spPr>
          <a:xfrm>
            <a:off x="23563677" y="12114877"/>
            <a:ext cx="6191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rgbClr val="5D8FA1"/>
                </a:solidFill>
                <a:latin typeface="Montserrat Semi Bold" panose="00000700000000000000" pitchFamily="50" charset="0"/>
              </a:rPr>
              <a:t>Resulttats</a:t>
            </a:r>
            <a:endParaRPr lang="en-US" sz="2800" b="1" dirty="0">
              <a:solidFill>
                <a:srgbClr val="5D8FA1"/>
              </a:solidFill>
              <a:latin typeface="Montserrat Semi Bold" panose="00000700000000000000" pitchFamily="50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3567200-FD6C-4913-BFAA-BA65AC0A65F4}"/>
              </a:ext>
            </a:extLst>
          </p:cNvPr>
          <p:cNvSpPr txBox="1"/>
          <p:nvPr/>
        </p:nvSpPr>
        <p:spPr>
          <a:xfrm>
            <a:off x="19238975" y="5908303"/>
            <a:ext cx="6191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5D8FA1"/>
                </a:solidFill>
                <a:latin typeface="Montserrat Semi Bold" panose="00000700000000000000" pitchFamily="50" charset="0"/>
              </a:rPr>
              <a:t>Conclusion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753E027-9019-43FF-976D-E742F6876784}"/>
              </a:ext>
            </a:extLst>
          </p:cNvPr>
          <p:cNvSpPr txBox="1"/>
          <p:nvPr/>
        </p:nvSpPr>
        <p:spPr>
          <a:xfrm>
            <a:off x="18260990" y="6786077"/>
            <a:ext cx="814701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latin typeface="Domine" panose="02040503040403060204" pitchFamily="18" charset="0"/>
              </a:rPr>
              <a:t>En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somme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notre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frigo</a:t>
            </a:r>
            <a:r>
              <a:rPr lang="en-US" sz="2000" dirty="0">
                <a:latin typeface="Domine" panose="02040503040403060204" pitchFamily="18" charset="0"/>
              </a:rPr>
              <a:t> se dote de multiple </a:t>
            </a:r>
            <a:r>
              <a:rPr lang="en-US" sz="2000" dirty="0" err="1">
                <a:latin typeface="Domine" panose="02040503040403060204" pitchFamily="18" charset="0"/>
              </a:rPr>
              <a:t>fonctionnalite</a:t>
            </a:r>
            <a:r>
              <a:rPr lang="en-US" sz="2000" dirty="0">
                <a:latin typeface="Domine" panose="02040503040403060204" pitchFamily="18" charset="0"/>
              </a:rPr>
              <a:t> et </a:t>
            </a:r>
            <a:r>
              <a:rPr lang="en-US" sz="2000" dirty="0" err="1">
                <a:latin typeface="Domine" panose="02040503040403060204" pitchFamily="18" charset="0"/>
              </a:rPr>
              <a:t>est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desormais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pret</a:t>
            </a:r>
            <a:r>
              <a:rPr lang="en-US" sz="2000" dirty="0">
                <a:latin typeface="Domine" panose="02040503040403060204" pitchFamily="18" charset="0"/>
              </a:rPr>
              <a:t> a </a:t>
            </a:r>
            <a:r>
              <a:rPr lang="en-US" sz="2000" dirty="0" err="1">
                <a:latin typeface="Domine" panose="02040503040403060204" pitchFamily="18" charset="0"/>
              </a:rPr>
              <a:t>l’emploi</a:t>
            </a:r>
            <a:r>
              <a:rPr lang="en-US" sz="2000" dirty="0">
                <a:latin typeface="Domine" panose="02040503040403060204" pitchFamily="18" charset="0"/>
              </a:rPr>
              <a:t>. Il combine </a:t>
            </a:r>
            <a:r>
              <a:rPr lang="en-US" sz="2000" dirty="0" err="1">
                <a:latin typeface="Domine" panose="02040503040403060204" pitchFamily="18" charset="0"/>
              </a:rPr>
              <a:t>differnts</a:t>
            </a:r>
            <a:r>
              <a:rPr lang="en-US" sz="2000" dirty="0">
                <a:latin typeface="Domine" panose="02040503040403060204" pitchFamily="18" charset="0"/>
              </a:rPr>
              <a:t> concepts d’’</a:t>
            </a:r>
            <a:r>
              <a:rPr lang="en-US" sz="2000" dirty="0" err="1">
                <a:latin typeface="Domine" panose="02040503040403060204" pitchFamily="18" charset="0"/>
              </a:rPr>
              <a:t>electroniques</a:t>
            </a:r>
            <a:r>
              <a:rPr lang="en-US" sz="2000" dirty="0">
                <a:latin typeface="Domine" panose="02040503040403060204" pitchFamily="18" charset="0"/>
              </a:rPr>
              <a:t>, de </a:t>
            </a:r>
            <a:r>
              <a:rPr lang="en-US" sz="2000" dirty="0" err="1">
                <a:latin typeface="Domine" panose="02040503040403060204" pitchFamily="18" charset="0"/>
              </a:rPr>
              <a:t>programmations</a:t>
            </a:r>
            <a:r>
              <a:rPr lang="en-US" sz="2000" dirty="0">
                <a:latin typeface="Domine" panose="02040503040403060204" pitchFamily="18" charset="0"/>
              </a:rPr>
              <a:t> et bien </a:t>
            </a:r>
            <a:r>
              <a:rPr lang="en-US" sz="2000" dirty="0" err="1">
                <a:latin typeface="Domine" panose="02040503040403060204" pitchFamily="18" charset="0"/>
              </a:rPr>
              <a:t>d’autres</a:t>
            </a:r>
            <a:r>
              <a:rPr lang="en-US" sz="2000" dirty="0">
                <a:latin typeface="Domine" panose="02040503040403060204" pitchFamily="18" charset="0"/>
              </a:rPr>
              <a:t>.  De plus </a:t>
            </a:r>
            <a:r>
              <a:rPr lang="en-US" sz="2000" dirty="0" err="1">
                <a:latin typeface="Domine" panose="02040503040403060204" pitchFamily="18" charset="0"/>
              </a:rPr>
              <a:t>ce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projet</a:t>
            </a:r>
            <a:r>
              <a:rPr lang="en-US" sz="2000" dirty="0">
                <a:latin typeface="Domine" panose="02040503040403060204" pitchFamily="18" charset="0"/>
              </a:rPr>
              <a:t> nous a </a:t>
            </a:r>
            <a:r>
              <a:rPr lang="en-US" sz="2000" dirty="0" err="1">
                <a:latin typeface="Domine" panose="02040503040403060204" pitchFamily="18" charset="0"/>
              </a:rPr>
              <a:t>permis</a:t>
            </a:r>
            <a:r>
              <a:rPr lang="en-US" sz="2000" dirty="0">
                <a:latin typeface="Domine" panose="02040503040403060204" pitchFamily="18" charset="0"/>
              </a:rPr>
              <a:t> de </a:t>
            </a:r>
            <a:r>
              <a:rPr lang="en-US" sz="2000" dirty="0" err="1">
                <a:latin typeface="Domine" panose="02040503040403060204" pitchFamily="18" charset="0"/>
              </a:rPr>
              <a:t>construire</a:t>
            </a:r>
            <a:r>
              <a:rPr lang="en-US" sz="2000" dirty="0">
                <a:latin typeface="Domine" panose="02040503040403060204" pitchFamily="18" charset="0"/>
              </a:rPr>
              <a:t> un </a:t>
            </a:r>
            <a:r>
              <a:rPr lang="en-US" sz="2000" dirty="0" err="1">
                <a:latin typeface="Domine" panose="02040503040403060204" pitchFamily="18" charset="0"/>
              </a:rPr>
              <a:t>certains</a:t>
            </a:r>
            <a:r>
              <a:rPr lang="en-US" sz="2000" dirty="0">
                <a:latin typeface="Domine" panose="02040503040403060204" pitchFamily="18" charset="0"/>
              </a:rPr>
              <a:t> esprit de symbiose au sein de </a:t>
            </a:r>
            <a:r>
              <a:rPr lang="en-US" sz="2000" dirty="0" err="1">
                <a:latin typeface="Domine" panose="02040503040403060204" pitchFamily="18" charset="0"/>
              </a:rPr>
              <a:t>notre</a:t>
            </a:r>
            <a:r>
              <a:rPr lang="en-US" sz="2000" dirty="0">
                <a:latin typeface="Domine" panose="02040503040403060204" pitchFamily="18" charset="0"/>
              </a:rPr>
              <a:t> </a:t>
            </a:r>
            <a:r>
              <a:rPr lang="en-US" sz="2000" dirty="0" err="1">
                <a:latin typeface="Domine" panose="02040503040403060204" pitchFamily="18" charset="0"/>
              </a:rPr>
              <a:t>groupe</a:t>
            </a:r>
            <a:endParaRPr lang="en-US" sz="2000" dirty="0">
              <a:latin typeface="Domine" panose="02040503040403060204" pitchFamily="18" charset="0"/>
            </a:endParaRPr>
          </a:p>
        </p:txBody>
      </p:sp>
      <p:sp>
        <p:nvSpPr>
          <p:cNvPr id="36" name="TextBox 2">
            <a:extLst>
              <a:ext uri="{FF2B5EF4-FFF2-40B4-BE49-F238E27FC236}">
                <a16:creationId xmlns:a16="http://schemas.microsoft.com/office/drawing/2014/main" id="{888E544A-D382-4725-965D-9B4EC33FBB3D}"/>
              </a:ext>
            </a:extLst>
          </p:cNvPr>
          <p:cNvSpPr txBox="1"/>
          <p:nvPr/>
        </p:nvSpPr>
        <p:spPr>
          <a:xfrm>
            <a:off x="7311913" y="7407606"/>
            <a:ext cx="61910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Montserrat Semi Bold" panose="00000700000000000000" pitchFamily="50" charset="0"/>
              </a:rPr>
              <a:t>Objectifs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latin typeface="Montserrat Semi Bold" panose="00000700000000000000" pitchFamily="50" charset="0"/>
            </a:endParaRPr>
          </a:p>
        </p:txBody>
      </p:sp>
      <p:sp>
        <p:nvSpPr>
          <p:cNvPr id="38" name="TextBox 3">
            <a:extLst>
              <a:ext uri="{FF2B5EF4-FFF2-40B4-BE49-F238E27FC236}">
                <a16:creationId xmlns:a16="http://schemas.microsoft.com/office/drawing/2014/main" id="{A38BF748-EF2F-4432-B6D6-5C0784B81515}"/>
              </a:ext>
            </a:extLst>
          </p:cNvPr>
          <p:cNvSpPr txBox="1"/>
          <p:nvPr/>
        </p:nvSpPr>
        <p:spPr>
          <a:xfrm>
            <a:off x="6243476" y="7811899"/>
            <a:ext cx="814701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Domine" panose="02040503040403060204" pitchFamily="18" charset="0"/>
              </a:rPr>
              <a:t>Modifier la </a:t>
            </a:r>
            <a:r>
              <a:rPr lang="en-US" sz="2000" dirty="0" err="1">
                <a:latin typeface="Domine" panose="02040503040403060204" pitchFamily="18" charset="0"/>
              </a:rPr>
              <a:t>consigne</a:t>
            </a:r>
            <a:r>
              <a:rPr lang="en-US" sz="2000" dirty="0">
                <a:latin typeface="Domine" panose="02040503040403060204" pitchFamily="18" charset="0"/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>
                <a:latin typeface="Domine" panose="02040503040403060204" pitchFamily="18" charset="0"/>
              </a:rPr>
              <a:t>Alerter en cas d’augmentation anormale de la température (porte ouverte par exemple);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000" dirty="0">
                <a:latin typeface="Domine" panose="02040503040403060204" pitchFamily="18" charset="0"/>
              </a:rPr>
              <a:t>Alerter en cas de condensation.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000" dirty="0">
              <a:latin typeface="Domine" panose="02040503040403060204" pitchFamily="18" charset="0"/>
            </a:endParaRPr>
          </a:p>
        </p:txBody>
      </p:sp>
      <p:pic>
        <p:nvPicPr>
          <p:cNvPr id="39" name="Image 38">
            <a:extLst>
              <a:ext uri="{FF2B5EF4-FFF2-40B4-BE49-F238E27FC236}">
                <a16:creationId xmlns:a16="http://schemas.microsoft.com/office/drawing/2014/main" id="{AF8AEFF2-A585-467B-BABF-6866DA17B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backgroundMark x1="63596" y1="88000" x2="63596" y2="88000"/>
                        <a14:backgroundMark x1="72807" y1="89600" x2="72807" y2="89600"/>
                        <a14:backgroundMark x1="89474" y1="79200" x2="89474" y2="79200"/>
                        <a14:backgroundMark x1="83333" y1="60400" x2="83333" y2="60400"/>
                        <a14:backgroundMark x1="65789" y1="70800" x2="65789" y2="70800"/>
                        <a14:backgroundMark x1="56579" y1="15200" x2="56579" y2="15200"/>
                        <a14:backgroundMark x1="61842" y1="11600" x2="61842" y2="11600"/>
                        <a14:backgroundMark x1="1754" y1="11600" x2="1754" y2="11600"/>
                        <a14:backgroundMark x1="14474" y1="6800" x2="14474" y2="6800"/>
                        <a14:backgroundMark x1="95175" y1="67200" x2="95175" y2="67200"/>
                        <a14:backgroundMark x1="94298" y1="96400" x2="94298" y2="96400"/>
                        <a14:backgroundMark x1="77193" y1="79200" x2="77193" y2="79200"/>
                        <a14:backgroundMark x1="4386" y1="91600" x2="4386" y2="91600"/>
                        <a14:backgroundMark x1="91228" y1="6800" x2="91228" y2="6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93" y="432618"/>
            <a:ext cx="3355257" cy="4208795"/>
          </a:xfrm>
          <a:prstGeom prst="rect">
            <a:avLst/>
          </a:prstGeom>
        </p:spPr>
      </p:pic>
      <p:pic>
        <p:nvPicPr>
          <p:cNvPr id="44" name="Image 43">
            <a:extLst>
              <a:ext uri="{FF2B5EF4-FFF2-40B4-BE49-F238E27FC236}">
                <a16:creationId xmlns:a16="http://schemas.microsoft.com/office/drawing/2014/main" id="{A43AC8E0-CCB0-4EEB-AB93-5A63242DCB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8086" y="432617"/>
            <a:ext cx="5224621" cy="420879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8D6989C-0D2F-41FD-9142-8C9D2F136F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987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74205" y="8577907"/>
            <a:ext cx="4107049" cy="207729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F9C25DDB-632E-4BC2-A581-2121B51F15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5811" y="12477661"/>
            <a:ext cx="1764075" cy="3214067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442D321D-DD3B-4D0A-96DF-772173051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backgroundMark x1="63596" y1="88000" x2="63596" y2="88000"/>
                        <a14:backgroundMark x1="72807" y1="89600" x2="72807" y2="89600"/>
                        <a14:backgroundMark x1="89474" y1="79200" x2="89474" y2="79200"/>
                        <a14:backgroundMark x1="83333" y1="60400" x2="83333" y2="60400"/>
                        <a14:backgroundMark x1="65789" y1="70800" x2="65789" y2="70800"/>
                        <a14:backgroundMark x1="56579" y1="15200" x2="56579" y2="15200"/>
                        <a14:backgroundMark x1="61842" y1="11600" x2="61842" y2="11600"/>
                        <a14:backgroundMark x1="1754" y1="11600" x2="1754" y2="11600"/>
                        <a14:backgroundMark x1="14474" y1="6800" x2="14474" y2="6800"/>
                        <a14:backgroundMark x1="95175" y1="67200" x2="95175" y2="67200"/>
                        <a14:backgroundMark x1="94298" y1="96400" x2="94298" y2="96400"/>
                        <a14:backgroundMark x1="77193" y1="79200" x2="77193" y2="79200"/>
                        <a14:backgroundMark x1="4386" y1="91600" x2="4386" y2="91600"/>
                        <a14:backgroundMark x1="91228" y1="6800" x2="91228" y2="6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451" y="13020635"/>
            <a:ext cx="1559619" cy="1925685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147F64A7-93B0-4EAF-976C-6D1425900EF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333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20353" y="12882383"/>
            <a:ext cx="2702565" cy="2555977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FDAA6EB9-1F91-4C20-9C01-E11609E40FC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25500" b="78625" l="20625" r="85250">
                        <a14:foregroundMark x1="49250" y1="46875" x2="49250" y2="46875"/>
                        <a14:foregroundMark x1="54250" y1="39875" x2="54250" y2="39875"/>
                        <a14:foregroundMark x1="63875" y1="43000" x2="63875" y2="43000"/>
                        <a14:foregroundMark x1="70875" y1="45375" x2="70875" y2="45375"/>
                        <a14:foregroundMark x1="66250" y1="50000" x2="66250" y2="50000"/>
                        <a14:foregroundMark x1="65875" y1="54250" x2="65875" y2="54250"/>
                        <a14:foregroundMark x1="71625" y1="50000" x2="71625" y2="50000"/>
                        <a14:foregroundMark x1="68250" y1="43750" x2="68250" y2="43750"/>
                        <a14:foregroundMark x1="57000" y1="38000" x2="57000" y2="38000"/>
                        <a14:foregroundMark x1="57000" y1="32625" x2="57000" y2="32625"/>
                        <a14:foregroundMark x1="62000" y1="38000" x2="62000" y2="38000"/>
                        <a14:foregroundMark x1="66250" y1="38000" x2="66250" y2="38000"/>
                        <a14:foregroundMark x1="70875" y1="42625" x2="70875" y2="42625"/>
                        <a14:foregroundMark x1="74375" y1="45375" x2="74375" y2="45375"/>
                        <a14:foregroundMark x1="62375" y1="45750" x2="62375" y2="45750"/>
                        <a14:foregroundMark x1="57000" y1="40750" x2="57000" y2="40750"/>
                        <a14:foregroundMark x1="52375" y1="38000" x2="52375" y2="38000"/>
                        <a14:backgroundMark x1="67000" y1="31750" x2="67000" y2="31750"/>
                        <a14:backgroundMark x1="75875" y1="37250" x2="75875" y2="37250"/>
                        <a14:backgroundMark x1="86750" y1="15125" x2="86750" y2="15125"/>
                        <a14:backgroundMark x1="43000" y1="10875" x2="43000" y2="10875"/>
                        <a14:backgroundMark x1="14000" y1="7000" x2="14000" y2="7000"/>
                        <a14:backgroundMark x1="8250" y1="34875" x2="8250" y2="3487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19923" y="11875881"/>
            <a:ext cx="3084956" cy="4064737"/>
          </a:xfrm>
          <a:prstGeom prst="rect">
            <a:avLst/>
          </a:prstGeom>
        </p:spPr>
      </p:pic>
      <p:sp>
        <p:nvSpPr>
          <p:cNvPr id="34" name="ZoneTexte 33">
            <a:extLst>
              <a:ext uri="{FF2B5EF4-FFF2-40B4-BE49-F238E27FC236}">
                <a16:creationId xmlns:a16="http://schemas.microsoft.com/office/drawing/2014/main" id="{701B6617-3CC4-4C1B-AB41-86493493C2CA}"/>
              </a:ext>
            </a:extLst>
          </p:cNvPr>
          <p:cNvSpPr txBox="1"/>
          <p:nvPr/>
        </p:nvSpPr>
        <p:spPr>
          <a:xfrm>
            <a:off x="3618173" y="15128803"/>
            <a:ext cx="1874231" cy="532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Frigo USB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2E4C827-B71C-4A82-B1F3-ADA1539F4C50}"/>
              </a:ext>
            </a:extLst>
          </p:cNvPr>
          <p:cNvSpPr txBox="1"/>
          <p:nvPr/>
        </p:nvSpPr>
        <p:spPr>
          <a:xfrm>
            <a:off x="6130742" y="15181093"/>
            <a:ext cx="2363147" cy="532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Arduino UNO</a:t>
            </a:r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378B4905-C479-4910-98CB-E56C2C9B15B4}"/>
              </a:ext>
            </a:extLst>
          </p:cNvPr>
          <p:cNvSpPr txBox="1"/>
          <p:nvPr/>
        </p:nvSpPr>
        <p:spPr>
          <a:xfrm>
            <a:off x="8523764" y="15188103"/>
            <a:ext cx="2502416" cy="9716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Module a effet</a:t>
            </a:r>
          </a:p>
          <a:p>
            <a:pPr algn="ctr"/>
            <a:r>
              <a:rPr lang="fr-FR" dirty="0"/>
              <a:t> </a:t>
            </a:r>
            <a:r>
              <a:rPr lang="fr-FR" dirty="0" err="1"/>
              <a:t>peltier</a:t>
            </a:r>
            <a:endParaRPr lang="fr-FR" dirty="0"/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00D69D14-B7DE-467E-8684-879C12B5344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50383" y="15580615"/>
            <a:ext cx="3272303" cy="2116377"/>
          </a:xfrm>
          <a:prstGeom prst="rect">
            <a:avLst/>
          </a:prstGeom>
        </p:spPr>
      </p:pic>
      <p:sp>
        <p:nvSpPr>
          <p:cNvPr id="47" name="ZoneTexte 46">
            <a:extLst>
              <a:ext uri="{FF2B5EF4-FFF2-40B4-BE49-F238E27FC236}">
                <a16:creationId xmlns:a16="http://schemas.microsoft.com/office/drawing/2014/main" id="{6D66A5EB-3E31-4DD7-BD11-8D22A7B86E66}"/>
              </a:ext>
            </a:extLst>
          </p:cNvPr>
          <p:cNvSpPr txBox="1"/>
          <p:nvPr/>
        </p:nvSpPr>
        <p:spPr>
          <a:xfrm>
            <a:off x="5205567" y="16594736"/>
            <a:ext cx="1731564" cy="5320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Ampli OP</a:t>
            </a:r>
          </a:p>
        </p:txBody>
      </p:sp>
      <p:pic>
        <p:nvPicPr>
          <p:cNvPr id="49" name="Image 48">
            <a:extLst>
              <a:ext uri="{FF2B5EF4-FFF2-40B4-BE49-F238E27FC236}">
                <a16:creationId xmlns:a16="http://schemas.microsoft.com/office/drawing/2014/main" id="{FEF3AB29-FD9E-4AAD-BDBC-1B50B7BD20C8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3415251" y="16638803"/>
            <a:ext cx="5790580" cy="4105275"/>
          </a:xfrm>
          <a:prstGeom prst="rect">
            <a:avLst/>
          </a:prstGeom>
        </p:spPr>
      </p:pic>
      <p:pic>
        <p:nvPicPr>
          <p:cNvPr id="51" name="Image 50">
            <a:extLst>
              <a:ext uri="{FF2B5EF4-FFF2-40B4-BE49-F238E27FC236}">
                <a16:creationId xmlns:a16="http://schemas.microsoft.com/office/drawing/2014/main" id="{2C89B36B-D210-4902-BD28-4B977816A04D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0" b="89936" l="462" r="100000">
                        <a14:foregroundMark x1="38615" y1="11985" x2="38615" y2="11985"/>
                        <a14:foregroundMark x1="66615" y1="12351" x2="66615" y2="12351"/>
                        <a14:foregroundMark x1="33077" y1="16743" x2="33077" y2="16743"/>
                        <a14:foregroundMark x1="29692" y1="19671" x2="29692" y2="19671"/>
                        <a14:foregroundMark x1="24769" y1="25160" x2="24769" y2="25160"/>
                        <a14:foregroundMark x1="17385" y1="51144" x2="17385" y2="51144"/>
                        <a14:foregroundMark x1="27846" y1="49314" x2="27846" y2="49314"/>
                        <a14:foregroundMark x1="19538" y1="46020" x2="19538" y2="46020"/>
                        <a14:foregroundMark x1="13385" y1="52333" x2="13385" y2="52333"/>
                        <a14:foregroundMark x1="14000" y1="47118" x2="14000" y2="47118"/>
                        <a14:foregroundMark x1="14923" y1="63312" x2="14923" y2="63312"/>
                        <a14:foregroundMark x1="13692" y1="58554" x2="13692" y2="58554"/>
                        <a14:foregroundMark x1="30615" y1="58554" x2="30615" y2="58554"/>
                        <a14:foregroundMark x1="30923" y1="47484" x2="30923" y2="47484"/>
                        <a14:foregroundMark x1="34615" y1="47850" x2="34615" y2="47850"/>
                        <a14:foregroundMark x1="49385" y1="27356" x2="49385" y2="27356"/>
                        <a14:foregroundMark x1="39846" y1="36139" x2="39846" y2="36139"/>
                        <a14:foregroundMark x1="60462" y1="32113" x2="60462" y2="32113"/>
                        <a14:foregroundMark x1="63231" y1="62580" x2="63231" y2="62580"/>
                        <a14:foregroundMark x1="54000" y1="68801" x2="54000" y2="68801"/>
                        <a14:foregroundMark x1="42923" y1="65874" x2="42923" y2="65874"/>
                        <a14:foregroundMark x1="43231" y1="71363" x2="43231" y2="71363"/>
                        <a14:foregroundMark x1="36462" y1="65508" x2="36462" y2="65508"/>
                        <a14:foregroundMark x1="47846" y1="72461" x2="47846" y2="72461"/>
                        <a14:foregroundMark x1="24769" y1="70265" x2="24769" y2="70265"/>
                        <a14:foregroundMark x1="34000" y1="81976" x2="34000" y2="81976"/>
                        <a14:foregroundMark x1="63231" y1="85270" x2="63231" y2="85270"/>
                        <a14:foregroundMark x1="82000" y1="63678" x2="82000" y2="63678"/>
                        <a14:foregroundMark x1="83231" y1="59286" x2="83231" y2="59286"/>
                        <a14:foregroundMark x1="79231" y1="68801" x2="79231" y2="68801"/>
                        <a14:foregroundMark x1="54308" y1="22964" x2="54308" y2="22964"/>
                        <a14:foregroundMark x1="37077" y1="29186" x2="37077" y2="29186"/>
                        <a14:foregroundMark x1="31538" y1="39799" x2="31538" y2="39799"/>
                        <a14:foregroundMark x1="68154" y1="32113" x2="68154" y2="3211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805741" y="9128227"/>
            <a:ext cx="4851224" cy="2257522"/>
          </a:xfrm>
          <a:prstGeom prst="rect">
            <a:avLst/>
          </a:prstGeom>
        </p:spPr>
      </p:pic>
      <p:pic>
        <p:nvPicPr>
          <p:cNvPr id="53" name="Image 52">
            <a:extLst>
              <a:ext uri="{FF2B5EF4-FFF2-40B4-BE49-F238E27FC236}">
                <a16:creationId xmlns:a16="http://schemas.microsoft.com/office/drawing/2014/main" id="{7498D389-6C96-4F95-B3D2-D2452597EE16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4117050" y="12939738"/>
            <a:ext cx="5133277" cy="3885816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introspectiveporpoise|09-2018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147</Words>
  <Application>Microsoft Office PowerPoint</Application>
  <PresentationFormat>Custom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Montserrat Semi Bold</vt:lpstr>
      <vt:lpstr>Domine</vt:lpstr>
      <vt:lpstr>Default Design</vt:lpstr>
      <vt:lpstr>PowerPoint Presentation</vt:lpstr>
    </vt:vector>
  </TitlesOfParts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poster example</dc:title>
  <dc:subject>Template For Scientific Poster Presentation</dc:subject>
  <dc:creator>Graphicsland/MakeSigns.com</dc:creator>
  <cp:keywords>scientific, research, template, custom, poster, presentation, symposium, printing, PowerPoint, create, design, example, sample, download</cp:keywords>
  <dc:description>We offer free PowerPoint poster templates to help you design your very own scientific poster presentation.</dc:description>
  <cp:lastModifiedBy>Jordan TCHOUNGA</cp:lastModifiedBy>
  <cp:revision>47</cp:revision>
  <cp:lastPrinted>2021-12-16T14:51:13Z</cp:lastPrinted>
  <dcterms:modified xsi:type="dcterms:W3CDTF">2023-01-12T10:27:46Z</dcterms:modified>
  <cp:category>science research poster</cp:category>
</cp:coreProperties>
</file>

<file path=docProps/thumbnail.jpeg>
</file>